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68" r:id="rId2"/>
    <p:sldId id="304" r:id="rId3"/>
    <p:sldId id="266" r:id="rId4"/>
    <p:sldId id="298" r:id="rId5"/>
    <p:sldId id="299" r:id="rId6"/>
    <p:sldId id="300" r:id="rId7"/>
    <p:sldId id="301" r:id="rId8"/>
    <p:sldId id="295" r:id="rId9"/>
    <p:sldId id="303" r:id="rId10"/>
    <p:sldId id="296" r:id="rId11"/>
    <p:sldId id="290" r:id="rId1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2E28"/>
    <a:srgbClr val="726963"/>
    <a:srgbClr val="C0167A"/>
    <a:srgbClr val="070807"/>
    <a:srgbClr val="9C968E"/>
    <a:srgbClr val="706259"/>
    <a:srgbClr val="4A403A"/>
    <a:srgbClr val="D4CEC3"/>
    <a:srgbClr val="71286F"/>
    <a:srgbClr val="6629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2F3807-4004-41B2-B5FF-15EBBC94F3C5}" v="9" dt="2023-06-19T06:11:17.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204"/>
    <p:restoredTop sz="94634"/>
  </p:normalViewPr>
  <p:slideViewPr>
    <p:cSldViewPr snapToGrid="0" snapToObjects="1">
      <p:cViewPr>
        <p:scale>
          <a:sx n="84" d="100"/>
          <a:sy n="84" d="100"/>
        </p:scale>
        <p:origin x="412" y="364"/>
      </p:cViewPr>
      <p:guideLst/>
    </p:cSldViewPr>
  </p:slideViewPr>
  <p:notesTextViewPr>
    <p:cViewPr>
      <p:scale>
        <a:sx n="1" d="1"/>
        <a:sy n="1" d="1"/>
      </p:scale>
      <p:origin x="0" y="0"/>
    </p:cViewPr>
  </p:notesTextViewPr>
  <p:sorterViewPr>
    <p:cViewPr varScale="1">
      <p:scale>
        <a:sx n="74" d="100"/>
        <a:sy n="7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sha, Mohammed Zeeshan" userId="ac84146f-dd3d-4fdb-91a2-b9810c89844d" providerId="ADAL" clId="{C22F3807-4004-41B2-B5FF-15EBBC94F3C5}"/>
    <pc:docChg chg="undo custSel addSld delSld modSld">
      <pc:chgData name="Pasha, Mohammed Zeeshan" userId="ac84146f-dd3d-4fdb-91a2-b9810c89844d" providerId="ADAL" clId="{C22F3807-4004-41B2-B5FF-15EBBC94F3C5}" dt="2023-06-20T07:19:30.694" v="621" actId="1036"/>
      <pc:docMkLst>
        <pc:docMk/>
      </pc:docMkLst>
      <pc:sldChg chg="addSp delSp modSp mod">
        <pc:chgData name="Pasha, Mohammed Zeeshan" userId="ac84146f-dd3d-4fdb-91a2-b9810c89844d" providerId="ADAL" clId="{C22F3807-4004-41B2-B5FF-15EBBC94F3C5}" dt="2023-06-19T04:11:41.292" v="171" actId="14100"/>
        <pc:sldMkLst>
          <pc:docMk/>
          <pc:sldMk cId="553458748" sldId="266"/>
        </pc:sldMkLst>
        <pc:spChg chg="mod">
          <ac:chgData name="Pasha, Mohammed Zeeshan" userId="ac84146f-dd3d-4fdb-91a2-b9810c89844d" providerId="ADAL" clId="{C22F3807-4004-41B2-B5FF-15EBBC94F3C5}" dt="2023-06-19T04:04:27.660" v="151" actId="14100"/>
          <ac:spMkLst>
            <pc:docMk/>
            <pc:sldMk cId="553458748" sldId="266"/>
            <ac:spMk id="3" creationId="{9A66F091-0945-34C5-CF17-9E794D2BAC0A}"/>
          </ac:spMkLst>
        </pc:spChg>
        <pc:spChg chg="mod">
          <ac:chgData name="Pasha, Mohammed Zeeshan" userId="ac84146f-dd3d-4fdb-91a2-b9810c89844d" providerId="ADAL" clId="{C22F3807-4004-41B2-B5FF-15EBBC94F3C5}" dt="2023-06-19T03:47:27.404" v="148" actId="20577"/>
          <ac:spMkLst>
            <pc:docMk/>
            <pc:sldMk cId="553458748" sldId="266"/>
            <ac:spMk id="5" creationId="{D992C0BA-897E-7449-87B1-B5C0D9C5B5D1}"/>
          </ac:spMkLst>
        </pc:spChg>
        <pc:picChg chg="add del mod">
          <ac:chgData name="Pasha, Mohammed Zeeshan" userId="ac84146f-dd3d-4fdb-91a2-b9810c89844d" providerId="ADAL" clId="{C22F3807-4004-41B2-B5FF-15EBBC94F3C5}" dt="2023-06-19T04:05:12.977" v="159" actId="21"/>
          <ac:picMkLst>
            <pc:docMk/>
            <pc:sldMk cId="553458748" sldId="266"/>
            <ac:picMk id="4" creationId="{EDC19617-CD0F-6281-EB05-340031EB7F15}"/>
          </ac:picMkLst>
        </pc:picChg>
        <pc:picChg chg="add mod">
          <ac:chgData name="Pasha, Mohammed Zeeshan" userId="ac84146f-dd3d-4fdb-91a2-b9810c89844d" providerId="ADAL" clId="{C22F3807-4004-41B2-B5FF-15EBBC94F3C5}" dt="2023-06-19T04:11:41.292" v="171" actId="14100"/>
          <ac:picMkLst>
            <pc:docMk/>
            <pc:sldMk cId="553458748" sldId="266"/>
            <ac:picMk id="7" creationId="{80F5D386-8605-A769-721E-41D35034F285}"/>
          </ac:picMkLst>
        </pc:picChg>
      </pc:sldChg>
      <pc:sldChg chg="addSp delSp modSp mod chgLayout">
        <pc:chgData name="Pasha, Mohammed Zeeshan" userId="ac84146f-dd3d-4fdb-91a2-b9810c89844d" providerId="ADAL" clId="{C22F3807-4004-41B2-B5FF-15EBBC94F3C5}" dt="2023-06-20T04:14:09.696" v="582" actId="478"/>
        <pc:sldMkLst>
          <pc:docMk/>
          <pc:sldMk cId="3845165999" sldId="268"/>
        </pc:sldMkLst>
        <pc:spChg chg="add del mod">
          <ac:chgData name="Pasha, Mohammed Zeeshan" userId="ac84146f-dd3d-4fdb-91a2-b9810c89844d" providerId="ADAL" clId="{C22F3807-4004-41B2-B5FF-15EBBC94F3C5}" dt="2023-06-20T04:13:54.504" v="579" actId="6264"/>
          <ac:spMkLst>
            <pc:docMk/>
            <pc:sldMk cId="3845165999" sldId="268"/>
            <ac:spMk id="2" creationId="{49B69F43-4AD8-536E-3B7A-98CE523B9A39}"/>
          </ac:spMkLst>
        </pc:spChg>
        <pc:spChg chg="add del mod ord">
          <ac:chgData name="Pasha, Mohammed Zeeshan" userId="ac84146f-dd3d-4fdb-91a2-b9810c89844d" providerId="ADAL" clId="{C22F3807-4004-41B2-B5FF-15EBBC94F3C5}" dt="2023-06-20T04:14:01.187" v="580" actId="6264"/>
          <ac:spMkLst>
            <pc:docMk/>
            <pc:sldMk cId="3845165999" sldId="268"/>
            <ac:spMk id="3" creationId="{7C684974-B734-BDC1-CA61-F56DA76DBFC1}"/>
          </ac:spMkLst>
        </pc:spChg>
        <pc:spChg chg="mod ord">
          <ac:chgData name="Pasha, Mohammed Zeeshan" userId="ac84146f-dd3d-4fdb-91a2-b9810c89844d" providerId="ADAL" clId="{C22F3807-4004-41B2-B5FF-15EBBC94F3C5}" dt="2023-06-20T04:14:03.589" v="581" actId="6264"/>
          <ac:spMkLst>
            <pc:docMk/>
            <pc:sldMk cId="3845165999" sldId="268"/>
            <ac:spMk id="4" creationId="{F32E95A0-0A17-0A46-A057-FF0336CE7AAF}"/>
          </ac:spMkLst>
        </pc:spChg>
        <pc:spChg chg="add del mod">
          <ac:chgData name="Pasha, Mohammed Zeeshan" userId="ac84146f-dd3d-4fdb-91a2-b9810c89844d" providerId="ADAL" clId="{C22F3807-4004-41B2-B5FF-15EBBC94F3C5}" dt="2023-06-20T04:14:01.187" v="580" actId="6264"/>
          <ac:spMkLst>
            <pc:docMk/>
            <pc:sldMk cId="3845165999" sldId="268"/>
            <ac:spMk id="5" creationId="{BA29F6B5-4DD1-D0F3-A484-B32760D7DF21}"/>
          </ac:spMkLst>
        </pc:spChg>
        <pc:spChg chg="add del mod ord">
          <ac:chgData name="Pasha, Mohammed Zeeshan" userId="ac84146f-dd3d-4fdb-91a2-b9810c89844d" providerId="ADAL" clId="{C22F3807-4004-41B2-B5FF-15EBBC94F3C5}" dt="2023-06-20T04:14:03.589" v="581" actId="6264"/>
          <ac:spMkLst>
            <pc:docMk/>
            <pc:sldMk cId="3845165999" sldId="268"/>
            <ac:spMk id="6" creationId="{F86C6904-3586-A3A9-476F-533A7B94272B}"/>
          </ac:spMkLst>
        </pc:spChg>
        <pc:spChg chg="add del mod">
          <ac:chgData name="Pasha, Mohammed Zeeshan" userId="ac84146f-dd3d-4fdb-91a2-b9810c89844d" providerId="ADAL" clId="{C22F3807-4004-41B2-B5FF-15EBBC94F3C5}" dt="2023-06-20T04:14:03.589" v="581" actId="6264"/>
          <ac:spMkLst>
            <pc:docMk/>
            <pc:sldMk cId="3845165999" sldId="268"/>
            <ac:spMk id="7" creationId="{312D2364-4921-6E1A-F67B-43F5869DFAFC}"/>
          </ac:spMkLst>
        </pc:spChg>
        <pc:spChg chg="add del mod ord">
          <ac:chgData name="Pasha, Mohammed Zeeshan" userId="ac84146f-dd3d-4fdb-91a2-b9810c89844d" providerId="ADAL" clId="{C22F3807-4004-41B2-B5FF-15EBBC94F3C5}" dt="2023-06-20T04:14:09.696" v="582" actId="478"/>
          <ac:spMkLst>
            <pc:docMk/>
            <pc:sldMk cId="3845165999" sldId="268"/>
            <ac:spMk id="8" creationId="{DC03734E-C36B-DDBD-8B0C-92702D03F4FC}"/>
          </ac:spMkLst>
        </pc:spChg>
      </pc:sldChg>
      <pc:sldChg chg="add del">
        <pc:chgData name="Pasha, Mohammed Zeeshan" userId="ac84146f-dd3d-4fdb-91a2-b9810c89844d" providerId="ADAL" clId="{C22F3807-4004-41B2-B5FF-15EBBC94F3C5}" dt="2023-06-19T06:12:12.765" v="578" actId="47"/>
        <pc:sldMkLst>
          <pc:docMk/>
          <pc:sldMk cId="3007163623" sldId="290"/>
        </pc:sldMkLst>
      </pc:sldChg>
      <pc:sldChg chg="addSp modSp mod">
        <pc:chgData name="Pasha, Mohammed Zeeshan" userId="ac84146f-dd3d-4fdb-91a2-b9810c89844d" providerId="ADAL" clId="{C22F3807-4004-41B2-B5FF-15EBBC94F3C5}" dt="2023-06-19T05:19:32.889" v="526" actId="2711"/>
        <pc:sldMkLst>
          <pc:docMk/>
          <pc:sldMk cId="3066487478" sldId="295"/>
        </pc:sldMkLst>
        <pc:spChg chg="mod">
          <ac:chgData name="Pasha, Mohammed Zeeshan" userId="ac84146f-dd3d-4fdb-91a2-b9810c89844d" providerId="ADAL" clId="{C22F3807-4004-41B2-B5FF-15EBBC94F3C5}" dt="2023-06-19T05:16:59.091" v="501" actId="20577"/>
          <ac:spMkLst>
            <pc:docMk/>
            <pc:sldMk cId="3066487478" sldId="295"/>
            <ac:spMk id="4" creationId="{F146D65D-C24E-2A4A-9A1A-59C0F0418760}"/>
          </ac:spMkLst>
        </pc:spChg>
        <pc:spChg chg="mod">
          <ac:chgData name="Pasha, Mohammed Zeeshan" userId="ac84146f-dd3d-4fdb-91a2-b9810c89844d" providerId="ADAL" clId="{C22F3807-4004-41B2-B5FF-15EBBC94F3C5}" dt="2023-06-19T05:19:32.889" v="526" actId="2711"/>
          <ac:spMkLst>
            <pc:docMk/>
            <pc:sldMk cId="3066487478" sldId="295"/>
            <ac:spMk id="5" creationId="{42E61BB1-0989-B34E-A3AA-73BA24379931}"/>
          </ac:spMkLst>
        </pc:spChg>
        <pc:picChg chg="add mod">
          <ac:chgData name="Pasha, Mohammed Zeeshan" userId="ac84146f-dd3d-4fdb-91a2-b9810c89844d" providerId="ADAL" clId="{C22F3807-4004-41B2-B5FF-15EBBC94F3C5}" dt="2023-06-19T05:16:25.396" v="497" actId="1076"/>
          <ac:picMkLst>
            <pc:docMk/>
            <pc:sldMk cId="3066487478" sldId="295"/>
            <ac:picMk id="3" creationId="{41FA9071-EAD6-B8C0-BB66-899CD70D8075}"/>
          </ac:picMkLst>
        </pc:picChg>
      </pc:sldChg>
      <pc:sldChg chg="addSp delSp modSp mod">
        <pc:chgData name="Pasha, Mohammed Zeeshan" userId="ac84146f-dd3d-4fdb-91a2-b9810c89844d" providerId="ADAL" clId="{C22F3807-4004-41B2-B5FF-15EBBC94F3C5}" dt="2023-06-20T07:19:30.694" v="621" actId="1036"/>
        <pc:sldMkLst>
          <pc:docMk/>
          <pc:sldMk cId="4124166261" sldId="296"/>
        </pc:sldMkLst>
        <pc:spChg chg="mod">
          <ac:chgData name="Pasha, Mohammed Zeeshan" userId="ac84146f-dd3d-4fdb-91a2-b9810c89844d" providerId="ADAL" clId="{C22F3807-4004-41B2-B5FF-15EBBC94F3C5}" dt="2023-06-19T05:23:59.493" v="563" actId="20577"/>
          <ac:spMkLst>
            <pc:docMk/>
            <pc:sldMk cId="4124166261" sldId="296"/>
            <ac:spMk id="3" creationId="{4F903253-3E0B-9668-AD36-CE575F818707}"/>
          </ac:spMkLst>
        </pc:spChg>
        <pc:spChg chg="del mod">
          <ac:chgData name="Pasha, Mohammed Zeeshan" userId="ac84146f-dd3d-4fdb-91a2-b9810c89844d" providerId="ADAL" clId="{C22F3807-4004-41B2-B5FF-15EBBC94F3C5}" dt="2023-06-19T05:24:06.778" v="565" actId="478"/>
          <ac:spMkLst>
            <pc:docMk/>
            <pc:sldMk cId="4124166261" sldId="296"/>
            <ac:spMk id="9" creationId="{271BD9EE-1BCA-DD38-F69D-EBBE505FC59E}"/>
          </ac:spMkLst>
        </pc:spChg>
        <pc:picChg chg="add mod">
          <ac:chgData name="Pasha, Mohammed Zeeshan" userId="ac84146f-dd3d-4fdb-91a2-b9810c89844d" providerId="ADAL" clId="{C22F3807-4004-41B2-B5FF-15EBBC94F3C5}" dt="2023-06-20T07:19:30.694" v="621" actId="1036"/>
          <ac:picMkLst>
            <pc:docMk/>
            <pc:sldMk cId="4124166261" sldId="296"/>
            <ac:picMk id="4" creationId="{7B0773B6-7C94-A389-5618-E004227E788D}"/>
          </ac:picMkLst>
        </pc:picChg>
      </pc:sldChg>
      <pc:sldChg chg="del">
        <pc:chgData name="Pasha, Mohammed Zeeshan" userId="ac84146f-dd3d-4fdb-91a2-b9810c89844d" providerId="ADAL" clId="{C22F3807-4004-41B2-B5FF-15EBBC94F3C5}" dt="2023-06-19T06:12:08.189" v="575" actId="47"/>
        <pc:sldMkLst>
          <pc:docMk/>
          <pc:sldMk cId="1147741653" sldId="297"/>
        </pc:sldMkLst>
      </pc:sldChg>
      <pc:sldChg chg="modSp mod">
        <pc:chgData name="Pasha, Mohammed Zeeshan" userId="ac84146f-dd3d-4fdb-91a2-b9810c89844d" providerId="ADAL" clId="{C22F3807-4004-41B2-B5FF-15EBBC94F3C5}" dt="2023-06-19T04:22:25.865" v="249" actId="20577"/>
        <pc:sldMkLst>
          <pc:docMk/>
          <pc:sldMk cId="2054147530" sldId="298"/>
        </pc:sldMkLst>
        <pc:spChg chg="mod">
          <ac:chgData name="Pasha, Mohammed Zeeshan" userId="ac84146f-dd3d-4fdb-91a2-b9810c89844d" providerId="ADAL" clId="{C22F3807-4004-41B2-B5FF-15EBBC94F3C5}" dt="2023-06-19T04:12:12.339" v="215" actId="20577"/>
          <ac:spMkLst>
            <pc:docMk/>
            <pc:sldMk cId="2054147530" sldId="298"/>
            <ac:spMk id="4" creationId="{655C644C-DC73-BECC-C797-9F5A08FF916D}"/>
          </ac:spMkLst>
        </pc:spChg>
        <pc:spChg chg="mod">
          <ac:chgData name="Pasha, Mohammed Zeeshan" userId="ac84146f-dd3d-4fdb-91a2-b9810c89844d" providerId="ADAL" clId="{C22F3807-4004-41B2-B5FF-15EBBC94F3C5}" dt="2023-06-19T04:22:25.865" v="249" actId="20577"/>
          <ac:spMkLst>
            <pc:docMk/>
            <pc:sldMk cId="2054147530" sldId="298"/>
            <ac:spMk id="5" creationId="{EB3B27A9-5404-C9D9-1050-8BD6ED47314F}"/>
          </ac:spMkLst>
        </pc:spChg>
      </pc:sldChg>
      <pc:sldChg chg="addSp delSp modSp mod">
        <pc:chgData name="Pasha, Mohammed Zeeshan" userId="ac84146f-dd3d-4fdb-91a2-b9810c89844d" providerId="ADAL" clId="{C22F3807-4004-41B2-B5FF-15EBBC94F3C5}" dt="2023-06-19T04:53:43.284" v="317" actId="14100"/>
        <pc:sldMkLst>
          <pc:docMk/>
          <pc:sldMk cId="4097494759" sldId="299"/>
        </pc:sldMkLst>
        <pc:spChg chg="mod">
          <ac:chgData name="Pasha, Mohammed Zeeshan" userId="ac84146f-dd3d-4fdb-91a2-b9810c89844d" providerId="ADAL" clId="{C22F3807-4004-41B2-B5FF-15EBBC94F3C5}" dt="2023-06-19T04:23:42.668" v="311" actId="20577"/>
          <ac:spMkLst>
            <pc:docMk/>
            <pc:sldMk cId="4097494759" sldId="299"/>
            <ac:spMk id="2" creationId="{BB93C16B-CE7D-E24F-16EA-D335945043E6}"/>
          </ac:spMkLst>
        </pc:spChg>
        <pc:spChg chg="del">
          <ac:chgData name="Pasha, Mohammed Zeeshan" userId="ac84146f-dd3d-4fdb-91a2-b9810c89844d" providerId="ADAL" clId="{C22F3807-4004-41B2-B5FF-15EBBC94F3C5}" dt="2023-06-19T04:53:13.162" v="312" actId="21"/>
          <ac:spMkLst>
            <pc:docMk/>
            <pc:sldMk cId="4097494759" sldId="299"/>
            <ac:spMk id="3" creationId="{36A6C443-BCF4-03F7-05E6-1ED14DCE2B90}"/>
          </ac:spMkLst>
        </pc:spChg>
        <pc:spChg chg="add del mod">
          <ac:chgData name="Pasha, Mohammed Zeeshan" userId="ac84146f-dd3d-4fdb-91a2-b9810c89844d" providerId="ADAL" clId="{C22F3807-4004-41B2-B5FF-15EBBC94F3C5}" dt="2023-06-19T04:53:20.955" v="313" actId="21"/>
          <ac:spMkLst>
            <pc:docMk/>
            <pc:sldMk cId="4097494759" sldId="299"/>
            <ac:spMk id="5" creationId="{4464FD18-1F70-3529-4C2E-8865CEC7D976}"/>
          </ac:spMkLst>
        </pc:spChg>
        <pc:picChg chg="add mod">
          <ac:chgData name="Pasha, Mohammed Zeeshan" userId="ac84146f-dd3d-4fdb-91a2-b9810c89844d" providerId="ADAL" clId="{C22F3807-4004-41B2-B5FF-15EBBC94F3C5}" dt="2023-06-19T04:53:43.284" v="317" actId="14100"/>
          <ac:picMkLst>
            <pc:docMk/>
            <pc:sldMk cId="4097494759" sldId="299"/>
            <ac:picMk id="7" creationId="{A03CA450-0E8B-F13A-C71B-71F33DAF226A}"/>
          </ac:picMkLst>
        </pc:picChg>
      </pc:sldChg>
      <pc:sldChg chg="modSp mod">
        <pc:chgData name="Pasha, Mohammed Zeeshan" userId="ac84146f-dd3d-4fdb-91a2-b9810c89844d" providerId="ADAL" clId="{C22F3807-4004-41B2-B5FF-15EBBC94F3C5}" dt="2023-06-20T04:55:33.252" v="595" actId="2711"/>
        <pc:sldMkLst>
          <pc:docMk/>
          <pc:sldMk cId="2783347178" sldId="300"/>
        </pc:sldMkLst>
        <pc:spChg chg="mod">
          <ac:chgData name="Pasha, Mohammed Zeeshan" userId="ac84146f-dd3d-4fdb-91a2-b9810c89844d" providerId="ADAL" clId="{C22F3807-4004-41B2-B5FF-15EBBC94F3C5}" dt="2023-06-20T04:55:33.252" v="595" actId="2711"/>
          <ac:spMkLst>
            <pc:docMk/>
            <pc:sldMk cId="2783347178" sldId="300"/>
            <ac:spMk id="2" creationId="{5C89106E-EFD4-759A-7B26-64BB5E821BF7}"/>
          </ac:spMkLst>
        </pc:spChg>
        <pc:spChg chg="mod">
          <ac:chgData name="Pasha, Mohammed Zeeshan" userId="ac84146f-dd3d-4fdb-91a2-b9810c89844d" providerId="ADAL" clId="{C22F3807-4004-41B2-B5FF-15EBBC94F3C5}" dt="2023-06-19T04:56:54.969" v="391" actId="113"/>
          <ac:spMkLst>
            <pc:docMk/>
            <pc:sldMk cId="2783347178" sldId="300"/>
            <ac:spMk id="3" creationId="{BA5F84D1-731A-84A1-DA09-EEE5F65072DA}"/>
          </ac:spMkLst>
        </pc:spChg>
      </pc:sldChg>
      <pc:sldChg chg="addSp modSp mod">
        <pc:chgData name="Pasha, Mohammed Zeeshan" userId="ac84146f-dd3d-4fdb-91a2-b9810c89844d" providerId="ADAL" clId="{C22F3807-4004-41B2-B5FF-15EBBC94F3C5}" dt="2023-06-20T04:55:18.610" v="594" actId="2711"/>
        <pc:sldMkLst>
          <pc:docMk/>
          <pc:sldMk cId="2959660660" sldId="301"/>
        </pc:sldMkLst>
        <pc:spChg chg="mod">
          <ac:chgData name="Pasha, Mohammed Zeeshan" userId="ac84146f-dd3d-4fdb-91a2-b9810c89844d" providerId="ADAL" clId="{C22F3807-4004-41B2-B5FF-15EBBC94F3C5}" dt="2023-06-20T04:55:18.610" v="594" actId="2711"/>
          <ac:spMkLst>
            <pc:docMk/>
            <pc:sldMk cId="2959660660" sldId="301"/>
            <ac:spMk id="2" creationId="{320A71C5-7472-DBD1-DB80-8185974AB169}"/>
          </ac:spMkLst>
        </pc:spChg>
        <pc:spChg chg="mod">
          <ac:chgData name="Pasha, Mohammed Zeeshan" userId="ac84146f-dd3d-4fdb-91a2-b9810c89844d" providerId="ADAL" clId="{C22F3807-4004-41B2-B5FF-15EBBC94F3C5}" dt="2023-06-20T04:29:31.541" v="583" actId="27107"/>
          <ac:spMkLst>
            <pc:docMk/>
            <pc:sldMk cId="2959660660" sldId="301"/>
            <ac:spMk id="3" creationId="{488116CC-65A1-4CDF-CBF8-5189DA717F41}"/>
          </ac:spMkLst>
        </pc:spChg>
        <pc:spChg chg="add mod">
          <ac:chgData name="Pasha, Mohammed Zeeshan" userId="ac84146f-dd3d-4fdb-91a2-b9810c89844d" providerId="ADAL" clId="{C22F3807-4004-41B2-B5FF-15EBBC94F3C5}" dt="2023-06-19T04:57:26.655" v="396" actId="571"/>
          <ac:spMkLst>
            <pc:docMk/>
            <pc:sldMk cId="2959660660" sldId="301"/>
            <ac:spMk id="4" creationId="{F088779E-B4C5-42F8-D628-529A6E9393F9}"/>
          </ac:spMkLst>
        </pc:spChg>
      </pc:sldChg>
      <pc:sldChg chg="del">
        <pc:chgData name="Pasha, Mohammed Zeeshan" userId="ac84146f-dd3d-4fdb-91a2-b9810c89844d" providerId="ADAL" clId="{C22F3807-4004-41B2-B5FF-15EBBC94F3C5}" dt="2023-06-19T06:12:09.140" v="576" actId="47"/>
        <pc:sldMkLst>
          <pc:docMk/>
          <pc:sldMk cId="2673796715" sldId="302"/>
        </pc:sldMkLst>
      </pc:sldChg>
      <pc:sldChg chg="modSp mod">
        <pc:chgData name="Pasha, Mohammed Zeeshan" userId="ac84146f-dd3d-4fdb-91a2-b9810c89844d" providerId="ADAL" clId="{C22F3807-4004-41B2-B5FF-15EBBC94F3C5}" dt="2023-06-20T04:57:18.902" v="610" actId="113"/>
        <pc:sldMkLst>
          <pc:docMk/>
          <pc:sldMk cId="3185983406" sldId="303"/>
        </pc:sldMkLst>
        <pc:spChg chg="mod">
          <ac:chgData name="Pasha, Mohammed Zeeshan" userId="ac84146f-dd3d-4fdb-91a2-b9810c89844d" providerId="ADAL" clId="{C22F3807-4004-41B2-B5FF-15EBBC94F3C5}" dt="2023-06-20T04:57:18.902" v="610" actId="113"/>
          <ac:spMkLst>
            <pc:docMk/>
            <pc:sldMk cId="3185983406" sldId="303"/>
            <ac:spMk id="2" creationId="{9C5F4E83-DBC4-6782-2520-4699AEE9CAA6}"/>
          </ac:spMkLst>
        </pc:spChg>
        <pc:spChg chg="mod">
          <ac:chgData name="Pasha, Mohammed Zeeshan" userId="ac84146f-dd3d-4fdb-91a2-b9810c89844d" providerId="ADAL" clId="{C22F3807-4004-41B2-B5FF-15EBBC94F3C5}" dt="2023-06-19T05:22:40.624" v="545" actId="20577"/>
          <ac:spMkLst>
            <pc:docMk/>
            <pc:sldMk cId="3185983406" sldId="303"/>
            <ac:spMk id="3" creationId="{0FC23737-DEBB-12AB-BA9A-E53BCE103797}"/>
          </ac:spMkLst>
        </pc:spChg>
      </pc:sldChg>
      <pc:sldChg chg="delSp modSp new mod">
        <pc:chgData name="Pasha, Mohammed Zeeshan" userId="ac84146f-dd3d-4fdb-91a2-b9810c89844d" providerId="ADAL" clId="{C22F3807-4004-41B2-B5FF-15EBBC94F3C5}" dt="2023-06-20T04:58:39.605" v="619" actId="368"/>
        <pc:sldMkLst>
          <pc:docMk/>
          <pc:sldMk cId="2923542928" sldId="304"/>
        </pc:sldMkLst>
        <pc:spChg chg="mod">
          <ac:chgData name="Pasha, Mohammed Zeeshan" userId="ac84146f-dd3d-4fdb-91a2-b9810c89844d" providerId="ADAL" clId="{C22F3807-4004-41B2-B5FF-15EBBC94F3C5}" dt="2023-06-20T04:58:39.605" v="619" actId="368"/>
          <ac:spMkLst>
            <pc:docMk/>
            <pc:sldMk cId="2923542928" sldId="304"/>
            <ac:spMk id="2" creationId="{CB60CA0A-C5CA-936A-BE3A-6081C386D252}"/>
          </ac:spMkLst>
        </pc:spChg>
        <pc:spChg chg="del">
          <ac:chgData name="Pasha, Mohammed Zeeshan" userId="ac84146f-dd3d-4fdb-91a2-b9810c89844d" providerId="ADAL" clId="{C22F3807-4004-41B2-B5FF-15EBBC94F3C5}" dt="2023-06-20T04:53:18.173" v="585" actId="478"/>
          <ac:spMkLst>
            <pc:docMk/>
            <pc:sldMk cId="2923542928" sldId="304"/>
            <ac:spMk id="3" creationId="{47CEA8A6-FE3A-558C-E47E-E8BFF0160D0A}"/>
          </ac:spMkLst>
        </pc:spChg>
      </pc:sldChg>
    </pc:docChg>
  </pc:docChgLst>
  <pc:docChgLst>
    <pc:chgData name="Pasha, Mohammed Zeeshan" userId="ac84146f-dd3d-4fdb-91a2-b9810c89844d" providerId="ADAL" clId="{7E47FD8E-6CA7-4515-90B0-0857CAB408A2}"/>
    <pc:docChg chg="undo custSel addSld delSld modSld sldOrd">
      <pc:chgData name="Pasha, Mohammed Zeeshan" userId="ac84146f-dd3d-4fdb-91a2-b9810c89844d" providerId="ADAL" clId="{7E47FD8E-6CA7-4515-90B0-0857CAB408A2}" dt="2023-06-08T05:31:43.769" v="436" actId="2711"/>
      <pc:docMkLst>
        <pc:docMk/>
      </pc:docMkLst>
      <pc:sldChg chg="addSp delSp modSp mod modClrScheme chgLayout">
        <pc:chgData name="Pasha, Mohammed Zeeshan" userId="ac84146f-dd3d-4fdb-91a2-b9810c89844d" providerId="ADAL" clId="{7E47FD8E-6CA7-4515-90B0-0857CAB408A2}" dt="2023-06-08T05:17:27.368" v="357" actId="2711"/>
        <pc:sldMkLst>
          <pc:docMk/>
          <pc:sldMk cId="553458748" sldId="266"/>
        </pc:sldMkLst>
        <pc:spChg chg="add mod">
          <ac:chgData name="Pasha, Mohammed Zeeshan" userId="ac84146f-dd3d-4fdb-91a2-b9810c89844d" providerId="ADAL" clId="{7E47FD8E-6CA7-4515-90B0-0857CAB408A2}" dt="2023-06-08T05:17:27.368" v="357" actId="2711"/>
          <ac:spMkLst>
            <pc:docMk/>
            <pc:sldMk cId="553458748" sldId="266"/>
            <ac:spMk id="3" creationId="{9A66F091-0945-34C5-CF17-9E794D2BAC0A}"/>
          </ac:spMkLst>
        </pc:spChg>
        <pc:spChg chg="mod ord">
          <ac:chgData name="Pasha, Mohammed Zeeshan" userId="ac84146f-dd3d-4fdb-91a2-b9810c89844d" providerId="ADAL" clId="{7E47FD8E-6CA7-4515-90B0-0857CAB408A2}" dt="2023-06-07T13:21:18.157" v="222"/>
          <ac:spMkLst>
            <pc:docMk/>
            <pc:sldMk cId="553458748" sldId="266"/>
            <ac:spMk id="5" creationId="{D992C0BA-897E-7449-87B1-B5C0D9C5B5D1}"/>
          </ac:spMkLst>
        </pc:spChg>
        <pc:spChg chg="del mod ord">
          <ac:chgData name="Pasha, Mohammed Zeeshan" userId="ac84146f-dd3d-4fdb-91a2-b9810c89844d" providerId="ADAL" clId="{7E47FD8E-6CA7-4515-90B0-0857CAB408A2}" dt="2023-06-07T13:19:45.781" v="199" actId="478"/>
          <ac:spMkLst>
            <pc:docMk/>
            <pc:sldMk cId="553458748" sldId="266"/>
            <ac:spMk id="7" creationId="{6E2FB2D9-3D18-E547-83AD-B6870F6170C7}"/>
          </ac:spMkLst>
        </pc:spChg>
      </pc:sldChg>
      <pc:sldChg chg="delSp modSp mod">
        <pc:chgData name="Pasha, Mohammed Zeeshan" userId="ac84146f-dd3d-4fdb-91a2-b9810c89844d" providerId="ADAL" clId="{7E47FD8E-6CA7-4515-90B0-0857CAB408A2}" dt="2023-06-08T05:25:42.987" v="433" actId="20577"/>
        <pc:sldMkLst>
          <pc:docMk/>
          <pc:sldMk cId="3845165999" sldId="268"/>
        </pc:sldMkLst>
        <pc:spChg chg="mod">
          <ac:chgData name="Pasha, Mohammed Zeeshan" userId="ac84146f-dd3d-4fdb-91a2-b9810c89844d" providerId="ADAL" clId="{7E47FD8E-6CA7-4515-90B0-0857CAB408A2}" dt="2023-06-08T05:25:42.987" v="433" actId="20577"/>
          <ac:spMkLst>
            <pc:docMk/>
            <pc:sldMk cId="3845165999" sldId="268"/>
            <ac:spMk id="4" creationId="{F32E95A0-0A17-0A46-A057-FF0336CE7AAF}"/>
          </ac:spMkLst>
        </pc:spChg>
        <pc:spChg chg="del">
          <ac:chgData name="Pasha, Mohammed Zeeshan" userId="ac84146f-dd3d-4fdb-91a2-b9810c89844d" providerId="ADAL" clId="{7E47FD8E-6CA7-4515-90B0-0857CAB408A2}" dt="2023-06-08T05:25:25.762" v="416" actId="478"/>
          <ac:spMkLst>
            <pc:docMk/>
            <pc:sldMk cId="3845165999" sldId="268"/>
            <ac:spMk id="5" creationId="{79E156E1-4497-1A4F-AC1A-5D00596A499F}"/>
          </ac:spMkLst>
        </pc:spChg>
      </pc:sldChg>
      <pc:sldChg chg="del">
        <pc:chgData name="Pasha, Mohammed Zeeshan" userId="ac84146f-dd3d-4fdb-91a2-b9810c89844d" providerId="ADAL" clId="{7E47FD8E-6CA7-4515-90B0-0857CAB408A2}" dt="2023-06-08T05:25:06.335" v="414" actId="47"/>
        <pc:sldMkLst>
          <pc:docMk/>
          <pc:sldMk cId="525491736" sldId="274"/>
        </pc:sldMkLst>
      </pc:sldChg>
      <pc:sldChg chg="del">
        <pc:chgData name="Pasha, Mohammed Zeeshan" userId="ac84146f-dd3d-4fdb-91a2-b9810c89844d" providerId="ADAL" clId="{7E47FD8E-6CA7-4515-90B0-0857CAB408A2}" dt="2023-06-08T05:22:56.493" v="380" actId="47"/>
        <pc:sldMkLst>
          <pc:docMk/>
          <pc:sldMk cId="4112790578" sldId="275"/>
        </pc:sldMkLst>
      </pc:sldChg>
      <pc:sldChg chg="del">
        <pc:chgData name="Pasha, Mohammed Zeeshan" userId="ac84146f-dd3d-4fdb-91a2-b9810c89844d" providerId="ADAL" clId="{7E47FD8E-6CA7-4515-90B0-0857CAB408A2}" dt="2023-06-08T05:22:54.974" v="379" actId="47"/>
        <pc:sldMkLst>
          <pc:docMk/>
          <pc:sldMk cId="4242279546" sldId="276"/>
        </pc:sldMkLst>
      </pc:sldChg>
      <pc:sldChg chg="del">
        <pc:chgData name="Pasha, Mohammed Zeeshan" userId="ac84146f-dd3d-4fdb-91a2-b9810c89844d" providerId="ADAL" clId="{7E47FD8E-6CA7-4515-90B0-0857CAB408A2}" dt="2023-06-08T05:24:56.080" v="411" actId="47"/>
        <pc:sldMkLst>
          <pc:docMk/>
          <pc:sldMk cId="1187399564" sldId="277"/>
        </pc:sldMkLst>
      </pc:sldChg>
      <pc:sldChg chg="del">
        <pc:chgData name="Pasha, Mohammed Zeeshan" userId="ac84146f-dd3d-4fdb-91a2-b9810c89844d" providerId="ADAL" clId="{7E47FD8E-6CA7-4515-90B0-0857CAB408A2}" dt="2023-06-08T05:25:10.961" v="415" actId="47"/>
        <pc:sldMkLst>
          <pc:docMk/>
          <pc:sldMk cId="501402720" sldId="278"/>
        </pc:sldMkLst>
      </pc:sldChg>
      <pc:sldChg chg="del">
        <pc:chgData name="Pasha, Mohammed Zeeshan" userId="ac84146f-dd3d-4fdb-91a2-b9810c89844d" providerId="ADAL" clId="{7E47FD8E-6CA7-4515-90B0-0857CAB408A2}" dt="2023-06-08T05:23:03.482" v="383" actId="47"/>
        <pc:sldMkLst>
          <pc:docMk/>
          <pc:sldMk cId="199032964" sldId="280"/>
        </pc:sldMkLst>
      </pc:sldChg>
      <pc:sldChg chg="del">
        <pc:chgData name="Pasha, Mohammed Zeeshan" userId="ac84146f-dd3d-4fdb-91a2-b9810c89844d" providerId="ADAL" clId="{7E47FD8E-6CA7-4515-90B0-0857CAB408A2}" dt="2023-06-08T05:23:00.274" v="381" actId="47"/>
        <pc:sldMkLst>
          <pc:docMk/>
          <pc:sldMk cId="3369028456" sldId="281"/>
        </pc:sldMkLst>
      </pc:sldChg>
      <pc:sldChg chg="del">
        <pc:chgData name="Pasha, Mohammed Zeeshan" userId="ac84146f-dd3d-4fdb-91a2-b9810c89844d" providerId="ADAL" clId="{7E47FD8E-6CA7-4515-90B0-0857CAB408A2}" dt="2023-06-08T05:23:02.392" v="382" actId="47"/>
        <pc:sldMkLst>
          <pc:docMk/>
          <pc:sldMk cId="487567611" sldId="282"/>
        </pc:sldMkLst>
      </pc:sldChg>
      <pc:sldChg chg="del">
        <pc:chgData name="Pasha, Mohammed Zeeshan" userId="ac84146f-dd3d-4fdb-91a2-b9810c89844d" providerId="ADAL" clId="{7E47FD8E-6CA7-4515-90B0-0857CAB408A2}" dt="2023-06-08T05:23:04.757" v="384" actId="47"/>
        <pc:sldMkLst>
          <pc:docMk/>
          <pc:sldMk cId="250092058" sldId="283"/>
        </pc:sldMkLst>
      </pc:sldChg>
      <pc:sldChg chg="del">
        <pc:chgData name="Pasha, Mohammed Zeeshan" userId="ac84146f-dd3d-4fdb-91a2-b9810c89844d" providerId="ADAL" clId="{7E47FD8E-6CA7-4515-90B0-0857CAB408A2}" dt="2023-06-08T05:22:49.246" v="376" actId="47"/>
        <pc:sldMkLst>
          <pc:docMk/>
          <pc:sldMk cId="2480341677" sldId="284"/>
        </pc:sldMkLst>
      </pc:sldChg>
      <pc:sldChg chg="del">
        <pc:chgData name="Pasha, Mohammed Zeeshan" userId="ac84146f-dd3d-4fdb-91a2-b9810c89844d" providerId="ADAL" clId="{7E47FD8E-6CA7-4515-90B0-0857CAB408A2}" dt="2023-06-08T05:22:49.901" v="377" actId="47"/>
        <pc:sldMkLst>
          <pc:docMk/>
          <pc:sldMk cId="3002039471" sldId="285"/>
        </pc:sldMkLst>
      </pc:sldChg>
      <pc:sldChg chg="del">
        <pc:chgData name="Pasha, Mohammed Zeeshan" userId="ac84146f-dd3d-4fdb-91a2-b9810c89844d" providerId="ADAL" clId="{7E47FD8E-6CA7-4515-90B0-0857CAB408A2}" dt="2023-06-08T05:22:51.686" v="378" actId="47"/>
        <pc:sldMkLst>
          <pc:docMk/>
          <pc:sldMk cId="645621889" sldId="286"/>
        </pc:sldMkLst>
      </pc:sldChg>
      <pc:sldChg chg="addSp modSp add del mod">
        <pc:chgData name="Pasha, Mohammed Zeeshan" userId="ac84146f-dd3d-4fdb-91a2-b9810c89844d" providerId="ADAL" clId="{7E47FD8E-6CA7-4515-90B0-0857CAB408A2}" dt="2023-06-08T05:25:02.580" v="413" actId="47"/>
        <pc:sldMkLst>
          <pc:docMk/>
          <pc:sldMk cId="3007163623" sldId="290"/>
        </pc:sldMkLst>
        <pc:spChg chg="add mod">
          <ac:chgData name="Pasha, Mohammed Zeeshan" userId="ac84146f-dd3d-4fdb-91a2-b9810c89844d" providerId="ADAL" clId="{7E47FD8E-6CA7-4515-90B0-0857CAB408A2}" dt="2023-06-08T05:24:51.329" v="410" actId="1076"/>
          <ac:spMkLst>
            <pc:docMk/>
            <pc:sldMk cId="3007163623" sldId="290"/>
            <ac:spMk id="2" creationId="{8B4BF4C8-4896-AF81-F871-A585042128D2}"/>
          </ac:spMkLst>
        </pc:spChg>
      </pc:sldChg>
      <pc:sldChg chg="del">
        <pc:chgData name="Pasha, Mohammed Zeeshan" userId="ac84146f-dd3d-4fdb-91a2-b9810c89844d" providerId="ADAL" clId="{7E47FD8E-6CA7-4515-90B0-0857CAB408A2}" dt="2023-06-08T05:22:47.609" v="374" actId="47"/>
        <pc:sldMkLst>
          <pc:docMk/>
          <pc:sldMk cId="2041400116" sldId="291"/>
        </pc:sldMkLst>
      </pc:sldChg>
      <pc:sldChg chg="del">
        <pc:chgData name="Pasha, Mohammed Zeeshan" userId="ac84146f-dd3d-4fdb-91a2-b9810c89844d" providerId="ADAL" clId="{7E47FD8E-6CA7-4515-90B0-0857CAB408A2}" dt="2023-06-08T05:22:46.662" v="373" actId="2696"/>
        <pc:sldMkLst>
          <pc:docMk/>
          <pc:sldMk cId="3602105547" sldId="292"/>
        </pc:sldMkLst>
      </pc:sldChg>
      <pc:sldChg chg="del">
        <pc:chgData name="Pasha, Mohammed Zeeshan" userId="ac84146f-dd3d-4fdb-91a2-b9810c89844d" providerId="ADAL" clId="{7E47FD8E-6CA7-4515-90B0-0857CAB408A2}" dt="2023-06-08T05:22:48.413" v="375" actId="47"/>
        <pc:sldMkLst>
          <pc:docMk/>
          <pc:sldMk cId="3981840836" sldId="293"/>
        </pc:sldMkLst>
      </pc:sldChg>
      <pc:sldChg chg="modSp add del mod">
        <pc:chgData name="Pasha, Mohammed Zeeshan" userId="ac84146f-dd3d-4fdb-91a2-b9810c89844d" providerId="ADAL" clId="{7E47FD8E-6CA7-4515-90B0-0857CAB408A2}" dt="2023-06-08T05:18:39.276" v="363" actId="47"/>
        <pc:sldMkLst>
          <pc:docMk/>
          <pc:sldMk cId="1677544485" sldId="294"/>
        </pc:sldMkLst>
        <pc:spChg chg="mod">
          <ac:chgData name="Pasha, Mohammed Zeeshan" userId="ac84146f-dd3d-4fdb-91a2-b9810c89844d" providerId="ADAL" clId="{7E47FD8E-6CA7-4515-90B0-0857CAB408A2}" dt="2023-06-08T04:39:47.427" v="228" actId="2711"/>
          <ac:spMkLst>
            <pc:docMk/>
            <pc:sldMk cId="1677544485" sldId="294"/>
            <ac:spMk id="2" creationId="{6C7A2049-1AC4-032C-B7F6-E00A1AFC2178}"/>
          </ac:spMkLst>
        </pc:spChg>
        <pc:spChg chg="mod">
          <ac:chgData name="Pasha, Mohammed Zeeshan" userId="ac84146f-dd3d-4fdb-91a2-b9810c89844d" providerId="ADAL" clId="{7E47FD8E-6CA7-4515-90B0-0857CAB408A2}" dt="2023-06-08T04:54:43.618" v="241"/>
          <ac:spMkLst>
            <pc:docMk/>
            <pc:sldMk cId="1677544485" sldId="294"/>
            <ac:spMk id="5" creationId="{8DF0A369-E2EE-1A48-ABAF-E17ACB0CF380}"/>
          </ac:spMkLst>
        </pc:spChg>
      </pc:sldChg>
      <pc:sldChg chg="modSp mod modClrScheme chgLayout">
        <pc:chgData name="Pasha, Mohammed Zeeshan" userId="ac84146f-dd3d-4fdb-91a2-b9810c89844d" providerId="ADAL" clId="{7E47FD8E-6CA7-4515-90B0-0857CAB408A2}" dt="2023-06-08T05:22:15.380" v="370" actId="33524"/>
        <pc:sldMkLst>
          <pc:docMk/>
          <pc:sldMk cId="3066487478" sldId="295"/>
        </pc:sldMkLst>
        <pc:spChg chg="mod ord">
          <ac:chgData name="Pasha, Mohammed Zeeshan" userId="ac84146f-dd3d-4fdb-91a2-b9810c89844d" providerId="ADAL" clId="{7E47FD8E-6CA7-4515-90B0-0857CAB408A2}" dt="2023-06-08T04:41:12.039" v="239" actId="700"/>
          <ac:spMkLst>
            <pc:docMk/>
            <pc:sldMk cId="3066487478" sldId="295"/>
            <ac:spMk id="4" creationId="{F146D65D-C24E-2A4A-9A1A-59C0F0418760}"/>
          </ac:spMkLst>
        </pc:spChg>
        <pc:spChg chg="mod ord">
          <ac:chgData name="Pasha, Mohammed Zeeshan" userId="ac84146f-dd3d-4fdb-91a2-b9810c89844d" providerId="ADAL" clId="{7E47FD8E-6CA7-4515-90B0-0857CAB408A2}" dt="2023-06-08T05:22:15.380" v="370" actId="33524"/>
          <ac:spMkLst>
            <pc:docMk/>
            <pc:sldMk cId="3066487478" sldId="295"/>
            <ac:spMk id="5" creationId="{42E61BB1-0989-B34E-A3AA-73BA24379931}"/>
          </ac:spMkLst>
        </pc:spChg>
      </pc:sldChg>
      <pc:sldChg chg="addSp delSp modSp mod">
        <pc:chgData name="Pasha, Mohammed Zeeshan" userId="ac84146f-dd3d-4fdb-91a2-b9810c89844d" providerId="ADAL" clId="{7E47FD8E-6CA7-4515-90B0-0857CAB408A2}" dt="2023-06-07T13:06:52.479" v="63" actId="2711"/>
        <pc:sldMkLst>
          <pc:docMk/>
          <pc:sldMk cId="1147741653" sldId="297"/>
        </pc:sldMkLst>
        <pc:spChg chg="add del mod">
          <ac:chgData name="Pasha, Mohammed Zeeshan" userId="ac84146f-dd3d-4fdb-91a2-b9810c89844d" providerId="ADAL" clId="{7E47FD8E-6CA7-4515-90B0-0857CAB408A2}" dt="2023-06-07T13:06:19.961" v="59"/>
          <ac:spMkLst>
            <pc:docMk/>
            <pc:sldMk cId="1147741653" sldId="297"/>
            <ac:spMk id="2" creationId="{35D003EB-4416-7833-2789-CBCC381B73EB}"/>
          </ac:spMkLst>
        </pc:spChg>
        <pc:spChg chg="mod">
          <ac:chgData name="Pasha, Mohammed Zeeshan" userId="ac84146f-dd3d-4fdb-91a2-b9810c89844d" providerId="ADAL" clId="{7E47FD8E-6CA7-4515-90B0-0857CAB408A2}" dt="2023-06-07T13:05:48.553" v="57" actId="6549"/>
          <ac:spMkLst>
            <pc:docMk/>
            <pc:sldMk cId="1147741653" sldId="297"/>
            <ac:spMk id="3" creationId="{7BEE2A8D-D9B5-4959-C5F3-312FAE1FBCE0}"/>
          </ac:spMkLst>
        </pc:spChg>
        <pc:spChg chg="add del mod">
          <ac:chgData name="Pasha, Mohammed Zeeshan" userId="ac84146f-dd3d-4fdb-91a2-b9810c89844d" providerId="ADAL" clId="{7E47FD8E-6CA7-4515-90B0-0857CAB408A2}" dt="2023-06-07T13:06:52.479" v="63" actId="2711"/>
          <ac:spMkLst>
            <pc:docMk/>
            <pc:sldMk cId="1147741653" sldId="297"/>
            <ac:spMk id="11" creationId="{F5E4C5BD-DDFD-AE50-1409-6A69A499A4D8}"/>
          </ac:spMkLst>
        </pc:spChg>
      </pc:sldChg>
      <pc:sldChg chg="modSp mod">
        <pc:chgData name="Pasha, Mohammed Zeeshan" userId="ac84146f-dd3d-4fdb-91a2-b9810c89844d" providerId="ADAL" clId="{7E47FD8E-6CA7-4515-90B0-0857CAB408A2}" dt="2023-06-08T05:31:21.463" v="434" actId="20577"/>
        <pc:sldMkLst>
          <pc:docMk/>
          <pc:sldMk cId="2054147530" sldId="298"/>
        </pc:sldMkLst>
        <pc:spChg chg="mod">
          <ac:chgData name="Pasha, Mohammed Zeeshan" userId="ac84146f-dd3d-4fdb-91a2-b9810c89844d" providerId="ADAL" clId="{7E47FD8E-6CA7-4515-90B0-0857CAB408A2}" dt="2023-06-08T05:17:54.413" v="359" actId="207"/>
          <ac:spMkLst>
            <pc:docMk/>
            <pc:sldMk cId="2054147530" sldId="298"/>
            <ac:spMk id="4" creationId="{655C644C-DC73-BECC-C797-9F5A08FF916D}"/>
          </ac:spMkLst>
        </pc:spChg>
        <pc:spChg chg="mod">
          <ac:chgData name="Pasha, Mohammed Zeeshan" userId="ac84146f-dd3d-4fdb-91a2-b9810c89844d" providerId="ADAL" clId="{7E47FD8E-6CA7-4515-90B0-0857CAB408A2}" dt="2023-06-08T05:31:21.463" v="434" actId="20577"/>
          <ac:spMkLst>
            <pc:docMk/>
            <pc:sldMk cId="2054147530" sldId="298"/>
            <ac:spMk id="5" creationId="{EB3B27A9-5404-C9D9-1050-8BD6ED47314F}"/>
          </ac:spMkLst>
        </pc:spChg>
      </pc:sldChg>
      <pc:sldChg chg="modSp mod">
        <pc:chgData name="Pasha, Mohammed Zeeshan" userId="ac84146f-dd3d-4fdb-91a2-b9810c89844d" providerId="ADAL" clId="{7E47FD8E-6CA7-4515-90B0-0857CAB408A2}" dt="2023-06-08T05:31:43.769" v="436" actId="2711"/>
        <pc:sldMkLst>
          <pc:docMk/>
          <pc:sldMk cId="4097494759" sldId="299"/>
        </pc:sldMkLst>
        <pc:spChg chg="mod">
          <ac:chgData name="Pasha, Mohammed Zeeshan" userId="ac84146f-dd3d-4fdb-91a2-b9810c89844d" providerId="ADAL" clId="{7E47FD8E-6CA7-4515-90B0-0857CAB408A2}" dt="2023-06-08T05:31:43.769" v="436" actId="2711"/>
          <ac:spMkLst>
            <pc:docMk/>
            <pc:sldMk cId="4097494759" sldId="299"/>
            <ac:spMk id="2" creationId="{BB93C16B-CE7D-E24F-16EA-D335945043E6}"/>
          </ac:spMkLst>
        </pc:spChg>
        <pc:spChg chg="mod">
          <ac:chgData name="Pasha, Mohammed Zeeshan" userId="ac84146f-dd3d-4fdb-91a2-b9810c89844d" providerId="ADAL" clId="{7E47FD8E-6CA7-4515-90B0-0857CAB408A2}" dt="2023-06-07T13:01:16.974" v="17" actId="12"/>
          <ac:spMkLst>
            <pc:docMk/>
            <pc:sldMk cId="4097494759" sldId="299"/>
            <ac:spMk id="3" creationId="{36A6C443-BCF4-03F7-05E6-1ED14DCE2B90}"/>
          </ac:spMkLst>
        </pc:spChg>
      </pc:sldChg>
      <pc:sldChg chg="modSp mod">
        <pc:chgData name="Pasha, Mohammed Zeeshan" userId="ac84146f-dd3d-4fdb-91a2-b9810c89844d" providerId="ADAL" clId="{7E47FD8E-6CA7-4515-90B0-0857CAB408A2}" dt="2023-06-07T13:00:04.174" v="9" actId="2711"/>
        <pc:sldMkLst>
          <pc:docMk/>
          <pc:sldMk cId="2783347178" sldId="300"/>
        </pc:sldMkLst>
        <pc:spChg chg="mod">
          <ac:chgData name="Pasha, Mohammed Zeeshan" userId="ac84146f-dd3d-4fdb-91a2-b9810c89844d" providerId="ADAL" clId="{7E47FD8E-6CA7-4515-90B0-0857CAB408A2}" dt="2023-06-07T13:00:04.174" v="9" actId="2711"/>
          <ac:spMkLst>
            <pc:docMk/>
            <pc:sldMk cId="2783347178" sldId="300"/>
            <ac:spMk id="3" creationId="{BA5F84D1-731A-84A1-DA09-EEE5F65072DA}"/>
          </ac:spMkLst>
        </pc:spChg>
      </pc:sldChg>
      <pc:sldChg chg="modSp new mod">
        <pc:chgData name="Pasha, Mohammed Zeeshan" userId="ac84146f-dd3d-4fdb-91a2-b9810c89844d" providerId="ADAL" clId="{7E47FD8E-6CA7-4515-90B0-0857CAB408A2}" dt="2023-06-07T12:59:12.778" v="7" actId="113"/>
        <pc:sldMkLst>
          <pc:docMk/>
          <pc:sldMk cId="2959660660" sldId="301"/>
        </pc:sldMkLst>
        <pc:spChg chg="mod">
          <ac:chgData name="Pasha, Mohammed Zeeshan" userId="ac84146f-dd3d-4fdb-91a2-b9810c89844d" providerId="ADAL" clId="{7E47FD8E-6CA7-4515-90B0-0857CAB408A2}" dt="2023-06-07T12:57:17.290" v="3"/>
          <ac:spMkLst>
            <pc:docMk/>
            <pc:sldMk cId="2959660660" sldId="301"/>
            <ac:spMk id="2" creationId="{320A71C5-7472-DBD1-DB80-8185974AB169}"/>
          </ac:spMkLst>
        </pc:spChg>
        <pc:spChg chg="mod">
          <ac:chgData name="Pasha, Mohammed Zeeshan" userId="ac84146f-dd3d-4fdb-91a2-b9810c89844d" providerId="ADAL" clId="{7E47FD8E-6CA7-4515-90B0-0857CAB408A2}" dt="2023-06-07T12:59:12.778" v="7" actId="113"/>
          <ac:spMkLst>
            <pc:docMk/>
            <pc:sldMk cId="2959660660" sldId="301"/>
            <ac:spMk id="3" creationId="{488116CC-65A1-4CDF-CBF8-5189DA717F41}"/>
          </ac:spMkLst>
        </pc:spChg>
      </pc:sldChg>
      <pc:sldChg chg="addSp delSp modSp new mod">
        <pc:chgData name="Pasha, Mohammed Zeeshan" userId="ac84146f-dd3d-4fdb-91a2-b9810c89844d" providerId="ADAL" clId="{7E47FD8E-6CA7-4515-90B0-0857CAB408A2}" dt="2023-06-07T13:11:33.434" v="197" actId="2711"/>
        <pc:sldMkLst>
          <pc:docMk/>
          <pc:sldMk cId="2673796715" sldId="302"/>
        </pc:sldMkLst>
        <pc:spChg chg="mod">
          <ac:chgData name="Pasha, Mohammed Zeeshan" userId="ac84146f-dd3d-4fdb-91a2-b9810c89844d" providerId="ADAL" clId="{7E47FD8E-6CA7-4515-90B0-0857CAB408A2}" dt="2023-06-07T13:11:33.434" v="197" actId="2711"/>
          <ac:spMkLst>
            <pc:docMk/>
            <pc:sldMk cId="2673796715" sldId="302"/>
            <ac:spMk id="2" creationId="{585D8CC0-A265-AA92-E8DA-B37158A5E6C2}"/>
          </ac:spMkLst>
        </pc:spChg>
        <pc:spChg chg="del mod">
          <ac:chgData name="Pasha, Mohammed Zeeshan" userId="ac84146f-dd3d-4fdb-91a2-b9810c89844d" providerId="ADAL" clId="{7E47FD8E-6CA7-4515-90B0-0857CAB408A2}" dt="2023-06-07T13:09:55.806" v="68" actId="478"/>
          <ac:spMkLst>
            <pc:docMk/>
            <pc:sldMk cId="2673796715" sldId="302"/>
            <ac:spMk id="3" creationId="{CE06A418-7946-EB49-9BEC-E1D6AB88DC77}"/>
          </ac:spMkLst>
        </pc:spChg>
        <pc:spChg chg="add del mod">
          <ac:chgData name="Pasha, Mohammed Zeeshan" userId="ac84146f-dd3d-4fdb-91a2-b9810c89844d" providerId="ADAL" clId="{7E47FD8E-6CA7-4515-90B0-0857CAB408A2}" dt="2023-06-07T13:09:55.806" v="68" actId="478"/>
          <ac:spMkLst>
            <pc:docMk/>
            <pc:sldMk cId="2673796715" sldId="302"/>
            <ac:spMk id="4" creationId="{27407FF3-A398-0278-59B5-681FF9E8B283}"/>
          </ac:spMkLst>
        </pc:spChg>
        <pc:spChg chg="add del mod">
          <ac:chgData name="Pasha, Mohammed Zeeshan" userId="ac84146f-dd3d-4fdb-91a2-b9810c89844d" providerId="ADAL" clId="{7E47FD8E-6CA7-4515-90B0-0857CAB408A2}" dt="2023-06-07T13:10:34.994" v="193" actId="478"/>
          <ac:spMkLst>
            <pc:docMk/>
            <pc:sldMk cId="2673796715" sldId="302"/>
            <ac:spMk id="5" creationId="{F3EA8D4D-6E58-4B0D-DEAB-DA9E2C8C8F7C}"/>
          </ac:spMkLst>
        </pc:spChg>
        <pc:picChg chg="add del mod">
          <ac:chgData name="Pasha, Mohammed Zeeshan" userId="ac84146f-dd3d-4fdb-91a2-b9810c89844d" providerId="ADAL" clId="{7E47FD8E-6CA7-4515-90B0-0857CAB408A2}" dt="2023-06-07T13:09:55.806" v="68" actId="478"/>
          <ac:picMkLst>
            <pc:docMk/>
            <pc:sldMk cId="2673796715" sldId="302"/>
            <ac:picMk id="2050" creationId="{8DCBC36A-5F67-C1D2-4DBC-B30EB54AA223}"/>
          </ac:picMkLst>
        </pc:picChg>
        <pc:picChg chg="add mod">
          <ac:chgData name="Pasha, Mohammed Zeeshan" userId="ac84146f-dd3d-4fdb-91a2-b9810c89844d" providerId="ADAL" clId="{7E47FD8E-6CA7-4515-90B0-0857CAB408A2}" dt="2023-06-07T13:10:41.506" v="194" actId="14100"/>
          <ac:picMkLst>
            <pc:docMk/>
            <pc:sldMk cId="2673796715" sldId="302"/>
            <ac:picMk id="2052" creationId="{2726554A-2D7F-6904-2D1E-85391CC0B7C9}"/>
          </ac:picMkLst>
        </pc:picChg>
      </pc:sldChg>
      <pc:sldChg chg="modSp new mod ord">
        <pc:chgData name="Pasha, Mohammed Zeeshan" userId="ac84146f-dd3d-4fdb-91a2-b9810c89844d" providerId="ADAL" clId="{7E47FD8E-6CA7-4515-90B0-0857CAB408A2}" dt="2023-06-08T05:22:31.794" v="372"/>
        <pc:sldMkLst>
          <pc:docMk/>
          <pc:sldMk cId="3185983406" sldId="303"/>
        </pc:sldMkLst>
        <pc:spChg chg="mod">
          <ac:chgData name="Pasha, Mohammed Zeeshan" userId="ac84146f-dd3d-4fdb-91a2-b9810c89844d" providerId="ADAL" clId="{7E47FD8E-6CA7-4515-90B0-0857CAB408A2}" dt="2023-06-08T05:15:27.529" v="353"/>
          <ac:spMkLst>
            <pc:docMk/>
            <pc:sldMk cId="3185983406" sldId="303"/>
            <ac:spMk id="2" creationId="{9C5F4E83-DBC4-6782-2520-4699AEE9CAA6}"/>
          </ac:spMkLst>
        </pc:spChg>
        <pc:spChg chg="mod">
          <ac:chgData name="Pasha, Mohammed Zeeshan" userId="ac84146f-dd3d-4fdb-91a2-b9810c89844d" providerId="ADAL" clId="{7E47FD8E-6CA7-4515-90B0-0857CAB408A2}" dt="2023-06-08T05:16:20.477" v="356" actId="313"/>
          <ac:spMkLst>
            <pc:docMk/>
            <pc:sldMk cId="3185983406" sldId="303"/>
            <ac:spMk id="3" creationId="{0FC23737-DEBB-12AB-BA9A-E53BCE10379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FE28B3CD-935C-3747-9185-26B20C085F02}" type="datetimeFigureOut">
              <a:rPr lang="en-US" smtClean="0"/>
              <a:pPr/>
              <a:t>6/20/2023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E6E94F5F-26CA-8142-AB59-27727101493A}" type="slidenum">
              <a:rPr lang="en-US" smtClean="0"/>
              <a:pPr/>
              <a:t>‹#›</a:t>
            </a:fld>
            <a:endParaRPr lang="en-US" dirty="0"/>
          </a:p>
        </p:txBody>
      </p:sp>
    </p:spTree>
    <p:extLst>
      <p:ext uri="{BB962C8B-B14F-4D97-AF65-F5344CB8AC3E}">
        <p14:creationId xmlns:p14="http://schemas.microsoft.com/office/powerpoint/2010/main" val="3738648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3" name="Picture 2" descr="A group of people in a dark room&#10;&#10;Description automatically generated with medium confidence">
            <a:extLst>
              <a:ext uri="{FF2B5EF4-FFF2-40B4-BE49-F238E27FC236}">
                <a16:creationId xmlns:a16="http://schemas.microsoft.com/office/drawing/2014/main" id="{F2028B20-5A17-8940-B020-90B2AB9A97F7}"/>
              </a:ext>
            </a:extLst>
          </p:cNvPr>
          <p:cNvPicPr>
            <a:picLocks noChangeAspect="1"/>
          </p:cNvPicPr>
          <p:nvPr userDrawn="1"/>
        </p:nvPicPr>
        <p:blipFill rotWithShape="1">
          <a:blip r:embed="rId2"/>
          <a:srcRect t="4246" r="-26"/>
          <a:stretch/>
        </p:blipFill>
        <p:spPr>
          <a:xfrm>
            <a:off x="33453" y="0"/>
            <a:ext cx="9110547" cy="5205810"/>
          </a:xfrm>
          <a:prstGeom prst="rect">
            <a:avLst/>
          </a:prstGeom>
        </p:spPr>
      </p:pic>
      <p:sp>
        <p:nvSpPr>
          <p:cNvPr id="33" name="Title 1"/>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5" name="Subtitle 2"/>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8" name="TextBox 7">
            <a:extLst>
              <a:ext uri="{FF2B5EF4-FFF2-40B4-BE49-F238E27FC236}">
                <a16:creationId xmlns:a16="http://schemas.microsoft.com/office/drawing/2014/main" id="{2E83943D-C1EA-764C-8580-BB8FE758A8A2}"/>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CEA38D2-302D-CF4A-A534-E65475973947}"/>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C16453-8780-D245-8976-93E6B00644C6}"/>
              </a:ext>
            </a:extLst>
          </p:cNvPr>
          <p:cNvSpPr/>
          <p:nvPr userDrawn="1"/>
        </p:nvSpPr>
        <p:spPr>
          <a:xfrm>
            <a:off x="0" y="0"/>
            <a:ext cx="5715000" cy="517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15000" y="0"/>
            <a:ext cx="3429000" cy="5143500"/>
          </a:xfrm>
          <a:prstGeom prst="rect">
            <a:avLst/>
          </a:prstGeom>
        </p:spPr>
      </p:pic>
      <p:sp>
        <p:nvSpPr>
          <p:cNvPr id="26" name="TextBox 25">
            <a:extLst>
              <a:ext uri="{FF2B5EF4-FFF2-40B4-BE49-F238E27FC236}">
                <a16:creationId xmlns:a16="http://schemas.microsoft.com/office/drawing/2014/main" id="{CAD58A1E-8F1D-AB4F-8E17-CD1EF9A44D1D}"/>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11" name="Picture 10">
            <a:extLst>
              <a:ext uri="{FF2B5EF4-FFF2-40B4-BE49-F238E27FC236}">
                <a16:creationId xmlns:a16="http://schemas.microsoft.com/office/drawing/2014/main" id="{40F7167F-D79D-ED4F-9158-F5F286586228}"/>
              </a:ext>
            </a:extLst>
          </p:cNvPr>
          <p:cNvPicPr>
            <a:picLocks noChangeAspect="1"/>
          </p:cNvPicPr>
          <p:nvPr userDrawn="1"/>
        </p:nvPicPr>
        <p:blipFill>
          <a:blip r:embed="rId3"/>
          <a:stretch>
            <a:fillRect/>
          </a:stretch>
        </p:blipFill>
        <p:spPr>
          <a:xfrm>
            <a:off x="128360" y="4577005"/>
            <a:ext cx="1539033" cy="564499"/>
          </a:xfrm>
          <a:prstGeom prst="rect">
            <a:avLst/>
          </a:prstGeom>
        </p:spPr>
      </p:pic>
      <p:sp>
        <p:nvSpPr>
          <p:cNvPr id="12" name="TextBox 11">
            <a:extLst>
              <a:ext uri="{FF2B5EF4-FFF2-40B4-BE49-F238E27FC236}">
                <a16:creationId xmlns:a16="http://schemas.microsoft.com/office/drawing/2014/main" id="{03086550-931F-4C46-B3A7-4BEE69DBED4F}"/>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8959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0"/>
            <a:ext cx="9144000" cy="51740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15000" y="-20782"/>
            <a:ext cx="3429000" cy="5194853"/>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AE117D36-4127-304E-A4D1-BB0E66BEB1CF}"/>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1E4433D-E6A8-BF43-A4EF-2C6A2FD1E034}"/>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2358568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F6D5B3-9144-2448-8F40-C9320F9F7276}"/>
              </a:ext>
            </a:extLst>
          </p:cNvPr>
          <p:cNvSpPr/>
          <p:nvPr userDrawn="1"/>
        </p:nvSpPr>
        <p:spPr>
          <a:xfrm>
            <a:off x="0" y="0"/>
            <a:ext cx="5715000" cy="517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3B688E1-81B3-E44D-AF49-32CEF73E19C4}"/>
              </a:ext>
            </a:extLst>
          </p:cNvPr>
          <p:cNvPicPr>
            <a:picLocks noChangeAspect="1"/>
          </p:cNvPicPr>
          <p:nvPr userDrawn="1"/>
        </p:nvPicPr>
        <p:blipFill>
          <a:blip r:embed="rId2"/>
          <a:stretch>
            <a:fillRect/>
          </a:stretch>
        </p:blipFill>
        <p:spPr>
          <a:xfrm>
            <a:off x="128360" y="4577005"/>
            <a:ext cx="1539033" cy="564499"/>
          </a:xfrm>
          <a:prstGeom prst="rect">
            <a:avLst/>
          </a:prstGeom>
        </p:spPr>
      </p:pic>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5000" y="-20782"/>
            <a:ext cx="3429000" cy="5194853"/>
          </a:xfrm>
          <a:prstGeom prst="rect">
            <a:avLst/>
          </a:prstGeom>
        </p:spPr>
      </p:pic>
      <p:sp>
        <p:nvSpPr>
          <p:cNvPr id="10" name="TextBox 9">
            <a:extLst>
              <a:ext uri="{FF2B5EF4-FFF2-40B4-BE49-F238E27FC236}">
                <a16:creationId xmlns:a16="http://schemas.microsoft.com/office/drawing/2014/main" id="{A1E4433D-E6A8-BF43-A4EF-2C6A2FD1E034}"/>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3" name="Title Placeholder 1">
            <a:extLst>
              <a:ext uri="{FF2B5EF4-FFF2-40B4-BE49-F238E27FC236}">
                <a16:creationId xmlns:a16="http://schemas.microsoft.com/office/drawing/2014/main" id="{82C00AFC-9BB0-7E43-A790-B1159ED10449}"/>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AC45091A-C143-E148-91A5-EE4060F3A320}"/>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a:extLst>
              <a:ext uri="{FF2B5EF4-FFF2-40B4-BE49-F238E27FC236}">
                <a16:creationId xmlns:a16="http://schemas.microsoft.com/office/drawing/2014/main" id="{6ED6A637-11F8-7F45-96AA-4AEA94BF28CC}"/>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7200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0"/>
            <a:ext cx="9144000" cy="51740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04609" y="10089"/>
            <a:ext cx="3439391" cy="5159087"/>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0434A34D-B069-9045-B30B-3E5649C47B74}"/>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1E96D32-F7EB-8F4E-83E2-4DBDD672966E}"/>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2654784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04609" y="10089"/>
            <a:ext cx="3439391" cy="5159087"/>
          </a:xfrm>
          <a:prstGeom prst="rect">
            <a:avLst/>
          </a:prstGeom>
        </p:spPr>
      </p:pic>
      <p:sp>
        <p:nvSpPr>
          <p:cNvPr id="10" name="TextBox 9">
            <a:extLst>
              <a:ext uri="{FF2B5EF4-FFF2-40B4-BE49-F238E27FC236}">
                <a16:creationId xmlns:a16="http://schemas.microsoft.com/office/drawing/2014/main" id="{21E96D32-F7EB-8F4E-83E2-4DBDD672966E}"/>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
        <p:nvSpPr>
          <p:cNvPr id="11" name="Rectangle 10">
            <a:extLst>
              <a:ext uri="{FF2B5EF4-FFF2-40B4-BE49-F238E27FC236}">
                <a16:creationId xmlns:a16="http://schemas.microsoft.com/office/drawing/2014/main" id="{DDCE10DE-CB83-DA4B-9BD2-FEFD032DC526}"/>
              </a:ext>
            </a:extLst>
          </p:cNvPr>
          <p:cNvSpPr/>
          <p:nvPr userDrawn="1"/>
        </p:nvSpPr>
        <p:spPr>
          <a:xfrm>
            <a:off x="0" y="0"/>
            <a:ext cx="5715000" cy="517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D490A5-BB70-0E41-82FF-BC48224C973D}"/>
              </a:ext>
            </a:extLst>
          </p:cNvPr>
          <p:cNvPicPr>
            <a:picLocks noChangeAspect="1"/>
          </p:cNvPicPr>
          <p:nvPr userDrawn="1"/>
        </p:nvPicPr>
        <p:blipFill>
          <a:blip r:embed="rId3"/>
          <a:stretch>
            <a:fillRect/>
          </a:stretch>
        </p:blipFill>
        <p:spPr>
          <a:xfrm>
            <a:off x="128360" y="4577005"/>
            <a:ext cx="1539033" cy="564499"/>
          </a:xfrm>
          <a:prstGeom prst="rect">
            <a:avLst/>
          </a:prstGeom>
        </p:spPr>
      </p:pic>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a:extLst>
              <a:ext uri="{FF2B5EF4-FFF2-40B4-BE49-F238E27FC236}">
                <a16:creationId xmlns:a16="http://schemas.microsoft.com/office/drawing/2014/main" id="{84332813-F96B-2B40-9AD1-9D05620E35E3}"/>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1805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0778-E364-2D43-AFD5-901F21531C9C}"/>
              </a:ext>
            </a:extLst>
          </p:cNvPr>
          <p:cNvSpPr/>
          <p:nvPr userDrawn="1"/>
        </p:nvSpPr>
        <p:spPr>
          <a:xfrm>
            <a:off x="0" y="912622"/>
            <a:ext cx="9144000" cy="359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230067" y="1121239"/>
            <a:ext cx="8714944" cy="2935419"/>
          </a:xfrm>
          <a:prstGeom prst="rect">
            <a:avLst/>
          </a:prstGeom>
        </p:spPr>
        <p:txBody>
          <a:bodyPr vert="horz" lIns="91440" tIns="45720" rIns="91440" bIns="45720" rtlCol="0">
            <a:noAutofit/>
          </a:bodyPr>
          <a:lstStyle>
            <a:lvl1pPr>
              <a:defRPr sz="1600"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807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461889-1030-B642-8036-98A976D60A7C}"/>
              </a:ext>
            </a:extLst>
          </p:cNvPr>
          <p:cNvSpPr/>
          <p:nvPr userDrawn="1"/>
        </p:nvSpPr>
        <p:spPr>
          <a:xfrm>
            <a:off x="0" y="912622"/>
            <a:ext cx="9144000" cy="432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443032D9-5C76-FD44-B205-9C6000E7212B}"/>
              </a:ext>
            </a:extLst>
          </p:cNvPr>
          <p:cNvSpPr>
            <a:spLocks noGrp="1"/>
          </p:cNvSpPr>
          <p:nvPr>
            <p:ph idx="1"/>
          </p:nvPr>
        </p:nvSpPr>
        <p:spPr>
          <a:xfrm>
            <a:off x="230067" y="1121239"/>
            <a:ext cx="8714944" cy="2935419"/>
          </a:xfrm>
          <a:prstGeom prst="rect">
            <a:avLst/>
          </a:prstGeom>
        </p:spPr>
        <p:txBody>
          <a:bodyPr vert="horz" lIns="91440" tIns="45720" rIns="91440" bIns="45720" rtlCol="0">
            <a:noAutofit/>
          </a:bodyPr>
          <a:lstStyle>
            <a:lvl1pPr>
              <a:defRPr sz="1600"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30067" y="986156"/>
            <a:ext cx="8714944"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8EB15-730B-FF4B-84EB-2B98807AE2F0}"/>
              </a:ext>
            </a:extLst>
          </p:cNvPr>
          <p:cNvSpPr/>
          <p:nvPr userDrawn="1"/>
        </p:nvSpPr>
        <p:spPr>
          <a:xfrm>
            <a:off x="0" y="1"/>
            <a:ext cx="9144000" cy="517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30067" y="986156"/>
            <a:ext cx="8714944" cy="2935419"/>
          </a:xfrm>
          <a:prstGeom prst="rect">
            <a:avLst/>
          </a:prstGeom>
        </p:spPr>
        <p:txBody>
          <a:bodyPr vert="horz" lIns="91440" tIns="45720" rIns="91440" bIns="45720" rtlCol="0">
            <a:no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995B1DC-D4D4-F545-9D51-4D32A242A3A9}"/>
              </a:ext>
            </a:extLst>
          </p:cNvPr>
          <p:cNvPicPr>
            <a:picLocks noChangeAspect="1"/>
          </p:cNvPicPr>
          <p:nvPr userDrawn="1"/>
        </p:nvPicPr>
        <p:blipFill>
          <a:blip r:embed="rId2"/>
          <a:stretch>
            <a:fillRect/>
          </a:stretch>
        </p:blipFill>
        <p:spPr>
          <a:xfrm>
            <a:off x="128360" y="4577005"/>
            <a:ext cx="1539033" cy="564499"/>
          </a:xfrm>
          <a:prstGeom prst="rect">
            <a:avLst/>
          </a:prstGeom>
        </p:spPr>
      </p:pic>
      <p:sp>
        <p:nvSpPr>
          <p:cNvPr id="6" name="TextBox 5">
            <a:extLst>
              <a:ext uri="{FF2B5EF4-FFF2-40B4-BE49-F238E27FC236}">
                <a16:creationId xmlns:a16="http://schemas.microsoft.com/office/drawing/2014/main" id="{22B92E6F-2A69-9D4D-B4EC-FD9C66375484}"/>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5EDCD3-6A6F-9E42-AFE3-66CCFCB187B8}"/>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831577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349A6-1C11-414C-B718-9943FBC6EDF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2"/>
          <a:stretch/>
        </p:blipFill>
        <p:spPr>
          <a:xfrm flipH="1">
            <a:off x="0" y="-7887"/>
            <a:ext cx="9144001" cy="5151294"/>
          </a:xfrm>
          <a:prstGeom prst="rect">
            <a:avLst/>
          </a:prstGeom>
        </p:spPr>
      </p:pic>
      <p:sp>
        <p:nvSpPr>
          <p:cNvPr id="33" name="Title 1"/>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5" name="Subtitle 2"/>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5A873DE-EFA4-F240-BD77-E84487C40303}"/>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297832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176B4A-DDBA-FD40-A6B1-F72EDC86B0D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245600" cy="5199936"/>
          </a:xfrm>
          <a:prstGeom prst="rect">
            <a:avLst/>
          </a:prstGeom>
        </p:spPr>
      </p:pic>
      <p:sp>
        <p:nvSpPr>
          <p:cNvPr id="12" name="Rectangle 11">
            <a:extLst>
              <a:ext uri="{FF2B5EF4-FFF2-40B4-BE49-F238E27FC236}">
                <a16:creationId xmlns:a16="http://schemas.microsoft.com/office/drawing/2014/main" id="{F6B0E1D0-4211-9743-A0E6-2C081E2E6805}"/>
              </a:ext>
            </a:extLst>
          </p:cNvPr>
          <p:cNvSpPr/>
          <p:nvPr userDrawn="1"/>
        </p:nvSpPr>
        <p:spPr>
          <a:xfrm rot="5400000">
            <a:off x="2325608" y="-2325607"/>
            <a:ext cx="4599826" cy="9251038"/>
          </a:xfrm>
          <a:prstGeom prst="rect">
            <a:avLst/>
          </a:prstGeom>
          <a:gradFill>
            <a:gsLst>
              <a:gs pos="72000">
                <a:srgbClr val="000000">
                  <a:alpha val="78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16" name="Title 1">
            <a:extLst>
              <a:ext uri="{FF2B5EF4-FFF2-40B4-BE49-F238E27FC236}">
                <a16:creationId xmlns:a16="http://schemas.microsoft.com/office/drawing/2014/main" id="{ED78FB04-3F99-A543-938C-C1AA76980FDB}"/>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8" name="Subtitle 2">
            <a:extLst>
              <a:ext uri="{FF2B5EF4-FFF2-40B4-BE49-F238E27FC236}">
                <a16:creationId xmlns:a16="http://schemas.microsoft.com/office/drawing/2014/main" id="{8FE1A560-5082-DA4A-8806-71C2CCB66225}"/>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21" name="Picture 20">
            <a:extLst>
              <a:ext uri="{FF2B5EF4-FFF2-40B4-BE49-F238E27FC236}">
                <a16:creationId xmlns:a16="http://schemas.microsoft.com/office/drawing/2014/main" id="{9BB77FD8-3CD0-8D45-A2B9-F3829426015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9" name="TextBox 8">
            <a:extLst>
              <a:ext uri="{FF2B5EF4-FFF2-40B4-BE49-F238E27FC236}">
                <a16:creationId xmlns:a16="http://schemas.microsoft.com/office/drawing/2014/main" id="{E210B6FF-FB14-7544-A0E9-04937CA81D09}"/>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chemeClr val="bg1"/>
                </a:solidFill>
                <a:effectLst/>
                <a:latin typeface="Arial" panose="020B0604020202020204" pitchFamily="34" charset="0"/>
                <a:cs typeface="Arial" panose="020B0604020202020204" pitchFamily="34" charset="0"/>
              </a:rPr>
              <a:t>Insight Proprietary &amp; Confidential.</a:t>
            </a:r>
            <a:r>
              <a:rPr lang="en-US" sz="600" b="0" i="1" baseline="0" dirty="0">
                <a:solidFill>
                  <a:schemeClr val="bg1"/>
                </a:solidFill>
                <a:effectLst/>
                <a:latin typeface="Arial" panose="020B0604020202020204" pitchFamily="34" charset="0"/>
                <a:cs typeface="Arial" panose="020B0604020202020204" pitchFamily="34" charset="0"/>
              </a:rPr>
              <a:t> Do Not Copy or Distribute. </a:t>
            </a:r>
            <a:r>
              <a:rPr lang="en-US" sz="600" b="0" i="1" kern="1200" dirty="0">
                <a:solidFill>
                  <a:schemeClr val="bg1"/>
                </a:solidFill>
                <a:latin typeface="Arial" panose="020B0604020202020204" pitchFamily="34" charset="0"/>
                <a:ea typeface="+mn-ea"/>
                <a:cs typeface="Arial" panose="020B0604020202020204" pitchFamily="34" charset="0"/>
              </a:rPr>
              <a:t>© 2021 Insight Direct USA, Inc</a:t>
            </a:r>
            <a:r>
              <a:rPr lang="en-US" sz="600" b="0" i="1" baseline="0" dirty="0">
                <a:solidFill>
                  <a:schemeClr val="bg1"/>
                </a:solidFill>
                <a:effectLst/>
                <a:latin typeface="Arial" panose="020B0604020202020204" pitchFamily="34" charset="0"/>
                <a:cs typeface="Arial" panose="020B0604020202020204" pitchFamily="34" charset="0"/>
              </a:rPr>
              <a:t>. All Rights Reserved.</a:t>
            </a:r>
            <a:endParaRPr lang="en-US" sz="600" b="0" i="1" dirty="0">
              <a:solidFill>
                <a:schemeClr val="bg1"/>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41B08B-A3D2-B74A-994A-9E91E74F5682}"/>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dirty="0" err="1">
              <a:solidFill>
                <a:schemeClr val="bg1"/>
              </a:solidFill>
              <a:latin typeface="Arial Regular"/>
              <a:cs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3ECA94-8A7A-3449-A6BB-7EA514BAA3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9144000" cy="5142794"/>
          </a:xfrm>
          <a:prstGeom prst="rect">
            <a:avLst/>
          </a:prstGeom>
        </p:spPr>
      </p:pic>
      <p:sp>
        <p:nvSpPr>
          <p:cNvPr id="15" name="Rectangle 14">
            <a:extLst>
              <a:ext uri="{FF2B5EF4-FFF2-40B4-BE49-F238E27FC236}">
                <a16:creationId xmlns:a16="http://schemas.microsoft.com/office/drawing/2014/main" id="{43A6B8AC-C644-6743-8BF3-42AD6F7BCD52}"/>
              </a:ext>
            </a:extLst>
          </p:cNvPr>
          <p:cNvSpPr/>
          <p:nvPr userDrawn="1"/>
        </p:nvSpPr>
        <p:spPr>
          <a:xfrm rot="5400000">
            <a:off x="2368550" y="-2368549"/>
            <a:ext cx="4406904" cy="9143999"/>
          </a:xfrm>
          <a:prstGeom prst="rect">
            <a:avLst/>
          </a:prstGeom>
          <a:gradFill>
            <a:gsLst>
              <a:gs pos="72000">
                <a:srgbClr val="000000">
                  <a:alpha val="62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21" name="Rectangle 20">
            <a:extLst>
              <a:ext uri="{FF2B5EF4-FFF2-40B4-BE49-F238E27FC236}">
                <a16:creationId xmlns:a16="http://schemas.microsoft.com/office/drawing/2014/main" id="{0787692A-C003-7D48-BB47-4681D5ACA89A}"/>
              </a:ext>
            </a:extLst>
          </p:cNvPr>
          <p:cNvSpPr/>
          <p:nvPr userDrawn="1"/>
        </p:nvSpPr>
        <p:spPr>
          <a:xfrm>
            <a:off x="-2" y="1"/>
            <a:ext cx="9144001" cy="5143500"/>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25" name="Title 1">
            <a:extLst>
              <a:ext uri="{FF2B5EF4-FFF2-40B4-BE49-F238E27FC236}">
                <a16:creationId xmlns:a16="http://schemas.microsoft.com/office/drawing/2014/main" id="{C9BA8031-2552-7341-9573-5DE583084114}"/>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D3242FB6-BB3E-1345-8613-74604B6DBB08}"/>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27" name="Picture 26">
            <a:extLst>
              <a:ext uri="{FF2B5EF4-FFF2-40B4-BE49-F238E27FC236}">
                <a16:creationId xmlns:a16="http://schemas.microsoft.com/office/drawing/2014/main" id="{66358BED-D248-CF42-8033-058D9BE604F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ceiling, station, platform, computer&#10;&#10;Description automatically generated">
            <a:extLst>
              <a:ext uri="{FF2B5EF4-FFF2-40B4-BE49-F238E27FC236}">
                <a16:creationId xmlns:a16="http://schemas.microsoft.com/office/drawing/2014/main" id="{99A3B16B-3734-A74E-96C9-ECABEEF7D154}"/>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1"/>
            <a:ext cx="9144000" cy="5228217"/>
          </a:xfrm>
          <a:prstGeom prst="rect">
            <a:avLst/>
          </a:prstGeom>
        </p:spPr>
      </p:pic>
      <p:sp>
        <p:nvSpPr>
          <p:cNvPr id="13" name="Rectangle 12">
            <a:extLst>
              <a:ext uri="{FF2B5EF4-FFF2-40B4-BE49-F238E27FC236}">
                <a16:creationId xmlns:a16="http://schemas.microsoft.com/office/drawing/2014/main" id="{6E80FFC9-245C-914C-8511-E1DE1E0C686B}"/>
              </a:ext>
            </a:extLst>
          </p:cNvPr>
          <p:cNvSpPr/>
          <p:nvPr userDrawn="1"/>
        </p:nvSpPr>
        <p:spPr>
          <a:xfrm rot="5400000">
            <a:off x="2630244" y="-2630245"/>
            <a:ext cx="3883513" cy="9144003"/>
          </a:xfrm>
          <a:prstGeom prst="rect">
            <a:avLst/>
          </a:prstGeom>
          <a:gradFill>
            <a:gsLst>
              <a:gs pos="72000">
                <a:srgbClr val="000000">
                  <a:alpha val="70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4" name="Picture 13">
            <a:extLst>
              <a:ext uri="{FF2B5EF4-FFF2-40B4-BE49-F238E27FC236}">
                <a16:creationId xmlns:a16="http://schemas.microsoft.com/office/drawing/2014/main" id="{7CA0CF08-2713-7547-8041-1061B683F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20" name="Title 1">
            <a:extLst>
              <a:ext uri="{FF2B5EF4-FFF2-40B4-BE49-F238E27FC236}">
                <a16:creationId xmlns:a16="http://schemas.microsoft.com/office/drawing/2014/main" id="{B5C6EB38-CD97-F244-8926-2196D2A74B05}"/>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21" name="Subtitle 2">
            <a:extLst>
              <a:ext uri="{FF2B5EF4-FFF2-40B4-BE49-F238E27FC236}">
                <a16:creationId xmlns:a16="http://schemas.microsoft.com/office/drawing/2014/main" id="{A9A29DFE-8E21-8341-AB87-33FD98D4B04A}"/>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Box 8">
            <a:extLst>
              <a:ext uri="{FF2B5EF4-FFF2-40B4-BE49-F238E27FC236}">
                <a16:creationId xmlns:a16="http://schemas.microsoft.com/office/drawing/2014/main" id="{D23C2BE9-BCBF-DB48-A270-B980E018EBBE}"/>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BAAA049-0044-AD41-8EF0-010B8024A128}"/>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2CFCA8-DCC7-6B49-8452-87A9E67F5E4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1"/>
            <a:ext cx="9144000" cy="5245101"/>
          </a:xfrm>
          <a:prstGeom prst="rect">
            <a:avLst/>
          </a:prstGeom>
        </p:spPr>
      </p:pic>
      <p:sp>
        <p:nvSpPr>
          <p:cNvPr id="16" name="Rectangle 15">
            <a:extLst>
              <a:ext uri="{FF2B5EF4-FFF2-40B4-BE49-F238E27FC236}">
                <a16:creationId xmlns:a16="http://schemas.microsoft.com/office/drawing/2014/main" id="{4D468027-1686-9041-A6B5-D875DFDC775F}"/>
              </a:ext>
            </a:extLst>
          </p:cNvPr>
          <p:cNvSpPr/>
          <p:nvPr userDrawn="1"/>
        </p:nvSpPr>
        <p:spPr>
          <a:xfrm rot="5400000">
            <a:off x="1898649" y="-1898650"/>
            <a:ext cx="5346704" cy="9144001"/>
          </a:xfrm>
          <a:prstGeom prst="rect">
            <a:avLst/>
          </a:prstGeom>
          <a:gradFill>
            <a:gsLst>
              <a:gs pos="72000">
                <a:srgbClr val="000000">
                  <a:alpha val="79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a:extLst>
              <a:ext uri="{FF2B5EF4-FFF2-40B4-BE49-F238E27FC236}">
                <a16:creationId xmlns:a16="http://schemas.microsoft.com/office/drawing/2014/main" id="{A1602570-C842-3C47-B628-7E96ACBACB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4666" y="91886"/>
            <a:ext cx="1629705" cy="838557"/>
          </a:xfrm>
          <a:prstGeom prst="rect">
            <a:avLst/>
          </a:prstGeom>
        </p:spPr>
      </p:pic>
      <p:sp>
        <p:nvSpPr>
          <p:cNvPr id="20" name="Title 1">
            <a:extLst>
              <a:ext uri="{FF2B5EF4-FFF2-40B4-BE49-F238E27FC236}">
                <a16:creationId xmlns:a16="http://schemas.microsoft.com/office/drawing/2014/main" id="{E55AB93D-0D94-8546-92BD-5010CE765015}"/>
              </a:ext>
            </a:extLst>
          </p:cNvPr>
          <p:cNvSpPr>
            <a:spLocks noGrp="1"/>
          </p:cNvSpPr>
          <p:nvPr>
            <p:ph type="ctrTitle"/>
          </p:nvPr>
        </p:nvSpPr>
        <p:spPr>
          <a:xfrm>
            <a:off x="495502" y="2057418"/>
            <a:ext cx="8562138" cy="701450"/>
          </a:xfrm>
          <a:prstGeom prst="rect">
            <a:avLst/>
          </a:prstGeom>
        </p:spPr>
        <p:txBody>
          <a:bodyPr anchor="b" anchorCtr="0">
            <a:noAutofit/>
          </a:bodyPr>
          <a:lstStyle>
            <a:lvl1pPr algn="l">
              <a:defRPr sz="36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21" name="Subtitle 2">
            <a:extLst>
              <a:ext uri="{FF2B5EF4-FFF2-40B4-BE49-F238E27FC236}">
                <a16:creationId xmlns:a16="http://schemas.microsoft.com/office/drawing/2014/main" id="{9853E1C7-8263-6645-A9AF-3A38B85E8EC5}"/>
              </a:ext>
            </a:extLst>
          </p:cNvPr>
          <p:cNvSpPr>
            <a:spLocks noGrp="1"/>
          </p:cNvSpPr>
          <p:nvPr>
            <p:ph type="subTitle" idx="1"/>
          </p:nvPr>
        </p:nvSpPr>
        <p:spPr>
          <a:xfrm>
            <a:off x="493307" y="2762296"/>
            <a:ext cx="8562138" cy="536622"/>
          </a:xfrm>
          <a:prstGeom prst="rect">
            <a:avLst/>
          </a:prstGeom>
        </p:spPr>
        <p:txBody>
          <a:bodyPr>
            <a:noAutofit/>
          </a:bodyPr>
          <a:lstStyle>
            <a:lvl1pPr marL="0" indent="0" algn="l">
              <a:buNone/>
              <a:defRPr sz="20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extBox 11">
            <a:extLst>
              <a:ext uri="{FF2B5EF4-FFF2-40B4-BE49-F238E27FC236}">
                <a16:creationId xmlns:a16="http://schemas.microsoft.com/office/drawing/2014/main" id="{4FCAC72F-3896-B248-AE1B-F29ADFC67FB0}"/>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B239E1-E1C6-9C44-9D1D-5C15E7F9499E}"/>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406549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42236" y="1765996"/>
            <a:ext cx="8714943" cy="682400"/>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1610591"/>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242236" y="2534924"/>
            <a:ext cx="8562138" cy="536622"/>
          </a:xfrm>
          <a:prstGeom prst="rect">
            <a:avLst/>
          </a:prstGeom>
        </p:spPr>
        <p:txBody>
          <a:bodyPr>
            <a:noAutofit/>
          </a:bodyPr>
          <a:lstStyle>
            <a:lvl1pPr marL="174625" indent="-174625" algn="l">
              <a:buFont typeface="Arial" panose="020B0604020202020204" pitchFamily="34" charset="0"/>
              <a:buChar char="•"/>
              <a:tabLst/>
              <a:defRPr sz="1600" b="0" i="0">
                <a:solidFill>
                  <a:srgbClr val="FFFFFF"/>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28306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userDrawn="1"/>
        </p:nvSpPr>
        <p:spPr>
          <a:xfrm>
            <a:off x="0" y="1610591"/>
            <a:ext cx="9144000" cy="3564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anose="020B0604020202020204" pitchFamily="34" charset="0"/>
              <a:cs typeface="Arial" panose="020B0604020202020204" pitchFamily="34" charset="0"/>
            </a:endParaRPr>
          </a:p>
        </p:txBody>
      </p:sp>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42236" y="1765996"/>
            <a:ext cx="8714943" cy="682400"/>
          </a:xfrm>
          <a:prstGeom prst="rect">
            <a:avLst/>
          </a:prstGeom>
        </p:spPr>
        <p:txBody>
          <a:bodyPr vert="horz" lIns="91440" tIns="45720" rIns="91440" bIns="45720" rtlCol="0" anchor="ctr">
            <a:noAutofit/>
          </a:bodyPr>
          <a:lstStyle>
            <a:lvl1pPr>
              <a:defRPr>
                <a:solidFill>
                  <a:srgbClr val="726963"/>
                </a:solidFill>
              </a:defRPr>
            </a:lvl1pPr>
          </a:lstStyle>
          <a:p>
            <a:r>
              <a:rPr lang="en-US"/>
              <a:t>Click to edit Master title style</a:t>
            </a:r>
            <a:endParaRPr lang="en-US" dirty="0"/>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1610591"/>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242236" y="2534924"/>
            <a:ext cx="8562138" cy="536622"/>
          </a:xfrm>
          <a:prstGeom prst="rect">
            <a:avLst/>
          </a:prstGeom>
        </p:spPr>
        <p:txBody>
          <a:bodyPr>
            <a:noAutofit/>
          </a:bodyPr>
          <a:lstStyle>
            <a:lvl1pPr marL="174625" indent="-174625" algn="l">
              <a:buFont typeface="Arial" panose="020B0604020202020204" pitchFamily="34" charset="0"/>
              <a:buChar char="•"/>
              <a:tabLst/>
              <a:defRPr sz="1600" b="0" i="0">
                <a:solidFill>
                  <a:srgbClr val="352E28"/>
                </a:solidFill>
                <a:latin typeface="Arial Regular"/>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9A8FF389-6709-F74B-8E34-96E3DA7B5FA4}"/>
              </a:ext>
            </a:extLst>
          </p:cNvPr>
          <p:cNvPicPr>
            <a:picLocks noChangeAspect="1"/>
          </p:cNvPicPr>
          <p:nvPr userDrawn="1"/>
        </p:nvPicPr>
        <p:blipFill>
          <a:blip r:embed="rId3"/>
          <a:stretch>
            <a:fillRect/>
          </a:stretch>
        </p:blipFill>
        <p:spPr>
          <a:xfrm>
            <a:off x="128360" y="4577005"/>
            <a:ext cx="1539033" cy="564499"/>
          </a:xfrm>
          <a:prstGeom prst="rect">
            <a:avLst/>
          </a:prstGeom>
        </p:spPr>
      </p:pic>
      <p:sp>
        <p:nvSpPr>
          <p:cNvPr id="7" name="TextBox 6">
            <a:extLst>
              <a:ext uri="{FF2B5EF4-FFF2-40B4-BE49-F238E27FC236}">
                <a16:creationId xmlns:a16="http://schemas.microsoft.com/office/drawing/2014/main" id="{7606DB0F-6980-5540-9E09-E8D830CB4FAC}"/>
              </a:ext>
            </a:extLst>
          </p:cNvPr>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802BD68-396D-E140-B6A3-B8FC3D9F5DA8}"/>
              </a:ext>
            </a:extLst>
          </p:cNvPr>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907473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25400" y="117289"/>
            <a:ext cx="9118600" cy="502621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23" name="TextBox 22">
            <a:extLst>
              <a:ext uri="{FF2B5EF4-FFF2-40B4-BE49-F238E27FC236}">
                <a16:creationId xmlns:a16="http://schemas.microsoft.com/office/drawing/2014/main" id="{4C5CB1EC-605B-5445-8767-22090006E0AC}"/>
              </a:ext>
            </a:extLst>
          </p:cNvPr>
          <p:cNvSpPr txBox="1"/>
          <p:nvPr userDrawn="1"/>
        </p:nvSpPr>
        <p:spPr>
          <a:xfrm>
            <a:off x="1665806" y="4827483"/>
            <a:ext cx="5282281" cy="184666"/>
          </a:xfrm>
          <a:prstGeom prst="rect">
            <a:avLst/>
          </a:prstGeom>
          <a:noFill/>
        </p:spPr>
        <p:txBody>
          <a:bodyPr wrap="square" rtlCol="0">
            <a:spAutoFit/>
          </a:bodyPr>
          <a:lstStyle/>
          <a:p>
            <a:pPr algn="l"/>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242237" y="219831"/>
            <a:ext cx="4693446" cy="682400"/>
          </a:xfrm>
          <a:prstGeom prst="rect">
            <a:avLst/>
          </a:prstGeom>
        </p:spPr>
        <p:txBody>
          <a:bodyPr vert="horz" lIns="91440" tIns="45720" rIns="91440" bIns="45720" rtlCol="0" anchor="ctr">
            <a:noAutofit/>
          </a:bodyPr>
          <a:lstStyle>
            <a:lvl1pPr>
              <a:defRPr b="0" i="0"/>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230067" y="986156"/>
            <a:ext cx="4705616" cy="2935419"/>
          </a:xfrm>
          <a:prstGeom prst="rect">
            <a:avLst/>
          </a:prstGeom>
        </p:spPr>
        <p:txBody>
          <a:bodyPr vert="horz" lIns="91440" tIns="45720" rIns="91440" bIns="45720" rtlCol="0">
            <a:noAutofit/>
          </a:bodyPr>
          <a:lstStyle>
            <a:lvl1pPr>
              <a:defRPr sz="1600"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5000" y="0"/>
            <a:ext cx="3429000" cy="5143500"/>
          </a:xfrm>
          <a:prstGeom prst="rect">
            <a:avLst/>
          </a:prstGeom>
        </p:spPr>
      </p:pic>
      <p:sp>
        <p:nvSpPr>
          <p:cNvPr id="26" name="TextBox 25">
            <a:extLst>
              <a:ext uri="{FF2B5EF4-FFF2-40B4-BE49-F238E27FC236}">
                <a16:creationId xmlns:a16="http://schemas.microsoft.com/office/drawing/2014/main" id="{CAD58A1E-8F1D-AB4F-8E17-CD1EF9A44D1D}"/>
              </a:ext>
            </a:extLst>
          </p:cNvPr>
          <p:cNvSpPr txBox="1"/>
          <p:nvPr userDrawn="1"/>
        </p:nvSpPr>
        <p:spPr>
          <a:xfrm>
            <a:off x="8645050" y="4795379"/>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spTree>
    <p:extLst>
      <p:ext uri="{BB962C8B-B14F-4D97-AF65-F5344CB8AC3E}">
        <p14:creationId xmlns:p14="http://schemas.microsoft.com/office/powerpoint/2010/main" val="290007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F40863-22B4-1246-AFD3-3FD3BABB7EBB}"/>
              </a:ext>
            </a:extLst>
          </p:cNvPr>
          <p:cNvSpPr/>
          <p:nvPr userDrawn="1"/>
        </p:nvSpPr>
        <p:spPr>
          <a:xfrm>
            <a:off x="0" y="0"/>
            <a:ext cx="9144000" cy="517407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sp>
        <p:nvSpPr>
          <p:cNvPr id="16" name="Title Placeholder 1"/>
          <p:cNvSpPr>
            <a:spLocks noGrp="1"/>
          </p:cNvSpPr>
          <p:nvPr>
            <p:ph type="title"/>
          </p:nvPr>
        </p:nvSpPr>
        <p:spPr>
          <a:xfrm>
            <a:off x="242236" y="228144"/>
            <a:ext cx="8714943" cy="6824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7" name="Text Placeholder 2"/>
          <p:cNvSpPr>
            <a:spLocks noGrp="1"/>
          </p:cNvSpPr>
          <p:nvPr>
            <p:ph type="body" idx="1"/>
          </p:nvPr>
        </p:nvSpPr>
        <p:spPr>
          <a:xfrm>
            <a:off x="230067" y="994469"/>
            <a:ext cx="8714944" cy="293541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Box 17"/>
          <p:cNvSpPr txBox="1"/>
          <p:nvPr userDrawn="1"/>
        </p:nvSpPr>
        <p:spPr>
          <a:xfrm>
            <a:off x="3226307" y="4835639"/>
            <a:ext cx="5282281" cy="184666"/>
          </a:xfrm>
          <a:prstGeom prst="rect">
            <a:avLst/>
          </a:prstGeom>
          <a:noFill/>
        </p:spPr>
        <p:txBody>
          <a:bodyPr wrap="square" rtlCol="0">
            <a:spAutoFit/>
          </a:bodyPr>
          <a:lstStyle/>
          <a:p>
            <a:pPr algn="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2021 Insight Direct USA, Inc</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9" name="TextBox 8"/>
          <p:cNvSpPr txBox="1"/>
          <p:nvPr userDrawn="1"/>
        </p:nvSpPr>
        <p:spPr>
          <a:xfrm>
            <a:off x="8645050" y="4803535"/>
            <a:ext cx="644577"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dirty="0" err="1">
              <a:solidFill>
                <a:srgbClr val="9C968E"/>
              </a:solidFill>
              <a:latin typeface="Arial Regular"/>
              <a:cs typeface="Verdana"/>
            </a:endParaRPr>
          </a:p>
        </p:txBody>
      </p:sp>
      <p:pic>
        <p:nvPicPr>
          <p:cNvPr id="5" name="Picture 4" descr="A picture containing text, clipart&#10;&#10;Description automatically generated">
            <a:extLst>
              <a:ext uri="{FF2B5EF4-FFF2-40B4-BE49-F238E27FC236}">
                <a16:creationId xmlns:a16="http://schemas.microsoft.com/office/drawing/2014/main" id="{D6D72581-D7CE-4245-A074-17976D3C1F16}"/>
              </a:ext>
            </a:extLst>
          </p:cNvPr>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26772" y="4578321"/>
            <a:ext cx="1539034" cy="565436"/>
          </a:xfrm>
          <a:prstGeom prst="rect">
            <a:avLst/>
          </a:prstGeom>
        </p:spPr>
      </p:pic>
      <p:sp>
        <p:nvSpPr>
          <p:cNvPr id="11" name="Rectangle 10">
            <a:extLst>
              <a:ext uri="{FF2B5EF4-FFF2-40B4-BE49-F238E27FC236}">
                <a16:creationId xmlns:a16="http://schemas.microsoft.com/office/drawing/2014/main" id="{11E213CD-0CF4-AB46-AF3A-3FE4D0D48385}"/>
              </a:ext>
            </a:extLst>
          </p:cNvPr>
          <p:cNvSpPr/>
          <p:nvPr userDrawn="1"/>
        </p:nvSpPr>
        <p:spPr>
          <a:xfrm>
            <a:off x="197427" y="-613631"/>
            <a:ext cx="431223" cy="43162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2" name="Rectangle 11">
            <a:extLst>
              <a:ext uri="{FF2B5EF4-FFF2-40B4-BE49-F238E27FC236}">
                <a16:creationId xmlns:a16="http://schemas.microsoft.com/office/drawing/2014/main" id="{9B70FC1E-A676-304C-AD38-49783BF2E46E}"/>
              </a:ext>
            </a:extLst>
          </p:cNvPr>
          <p:cNvSpPr/>
          <p:nvPr userDrawn="1"/>
        </p:nvSpPr>
        <p:spPr>
          <a:xfrm>
            <a:off x="716972" y="-613631"/>
            <a:ext cx="431223" cy="43162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3" name="Rectangle 12">
            <a:extLst>
              <a:ext uri="{FF2B5EF4-FFF2-40B4-BE49-F238E27FC236}">
                <a16:creationId xmlns:a16="http://schemas.microsoft.com/office/drawing/2014/main" id="{4FB6E0C3-9C30-A642-9FE3-5B03B78820A7}"/>
              </a:ext>
            </a:extLst>
          </p:cNvPr>
          <p:cNvSpPr/>
          <p:nvPr userDrawn="1"/>
        </p:nvSpPr>
        <p:spPr>
          <a:xfrm>
            <a:off x="1236518" y="-613631"/>
            <a:ext cx="431223" cy="43162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4" name="Rectangle 13">
            <a:extLst>
              <a:ext uri="{FF2B5EF4-FFF2-40B4-BE49-F238E27FC236}">
                <a16:creationId xmlns:a16="http://schemas.microsoft.com/office/drawing/2014/main" id="{D14E2497-E2D0-6940-8936-F729E8F8D06A}"/>
              </a:ext>
            </a:extLst>
          </p:cNvPr>
          <p:cNvSpPr/>
          <p:nvPr userDrawn="1"/>
        </p:nvSpPr>
        <p:spPr>
          <a:xfrm>
            <a:off x="1756063" y="-613631"/>
            <a:ext cx="431223" cy="43162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5" name="Rectangle 14">
            <a:extLst>
              <a:ext uri="{FF2B5EF4-FFF2-40B4-BE49-F238E27FC236}">
                <a16:creationId xmlns:a16="http://schemas.microsoft.com/office/drawing/2014/main" id="{93F49DE6-B56E-7C4B-A0B1-563B837DE5CD}"/>
              </a:ext>
            </a:extLst>
          </p:cNvPr>
          <p:cNvSpPr/>
          <p:nvPr userDrawn="1"/>
        </p:nvSpPr>
        <p:spPr>
          <a:xfrm>
            <a:off x="2275608" y="-613631"/>
            <a:ext cx="431223" cy="431622"/>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
        <p:nvSpPr>
          <p:cNvPr id="19" name="Rectangle 18">
            <a:extLst>
              <a:ext uri="{FF2B5EF4-FFF2-40B4-BE49-F238E27FC236}">
                <a16:creationId xmlns:a16="http://schemas.microsoft.com/office/drawing/2014/main" id="{5AF9E367-FD2C-C44F-B1A2-AE5CC9C26D0D}"/>
              </a:ext>
            </a:extLst>
          </p:cNvPr>
          <p:cNvSpPr/>
          <p:nvPr userDrawn="1"/>
        </p:nvSpPr>
        <p:spPr>
          <a:xfrm>
            <a:off x="2795153" y="-613631"/>
            <a:ext cx="431223" cy="43162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n>
                <a:noFill/>
              </a:ln>
            </a:endParaRPr>
          </a:p>
        </p:txBody>
      </p:sp>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2" r:id="rId3"/>
    <p:sldLayoutId id="2147483672" r:id="rId4"/>
    <p:sldLayoutId id="2147483673" r:id="rId5"/>
    <p:sldLayoutId id="2147483677" r:id="rId6"/>
    <p:sldLayoutId id="2147483676" r:id="rId7"/>
    <p:sldLayoutId id="2147483685" r:id="rId8"/>
    <p:sldLayoutId id="2147483680" r:id="rId9"/>
    <p:sldLayoutId id="2147483682" r:id="rId10"/>
    <p:sldLayoutId id="2147483678" r:id="rId11"/>
    <p:sldLayoutId id="2147483683" r:id="rId12"/>
    <p:sldLayoutId id="2147483681" r:id="rId13"/>
    <p:sldLayoutId id="2147483684" r:id="rId14"/>
    <p:sldLayoutId id="2147483675" r:id="rId15"/>
    <p:sldLayoutId id="2147483666" r:id="rId16"/>
    <p:sldLayoutId id="2147483667" r:id="rId17"/>
    <p:sldLayoutId id="2147483686" r:id="rId18"/>
  </p:sldLayoutIdLst>
  <p:txStyles>
    <p:titleStyle>
      <a:lvl1pPr algn="l" defTabSz="685800" rtl="0" eaLnBrk="1" latinLnBrk="0" hangingPunct="1">
        <a:lnSpc>
          <a:spcPct val="90000"/>
        </a:lnSpc>
        <a:spcBef>
          <a:spcPct val="0"/>
        </a:spcBef>
        <a:buNone/>
        <a:defRPr sz="2600" b="0" i="0" kern="1200">
          <a:solidFill>
            <a:schemeClr val="bg1"/>
          </a:solidFill>
          <a:latin typeface="Arial Regular"/>
          <a:ea typeface="Verdana" panose="020B0604030504040204" pitchFamily="34" charset="0"/>
          <a:cs typeface="Verdan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chemeClr val="bg1"/>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chemeClr val="bg1"/>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1"/>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1"/>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1"/>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E95A0-0A17-0A46-A057-FF0336CE7AAF}"/>
              </a:ext>
            </a:extLst>
          </p:cNvPr>
          <p:cNvSpPr>
            <a:spLocks noGrp="1"/>
          </p:cNvSpPr>
          <p:nvPr>
            <p:ph type="ctrTitle"/>
          </p:nvPr>
        </p:nvSpPr>
        <p:spPr>
          <a:xfrm>
            <a:off x="495502" y="2057418"/>
            <a:ext cx="8562138" cy="701450"/>
          </a:xfrm>
        </p:spPr>
        <p:txBody>
          <a:bodyPr/>
          <a:lstStyle/>
          <a:p>
            <a:r>
              <a:rPr lang="en-US" dirty="0"/>
              <a:t>Water Quality Testing In Microsoft Fibric</a:t>
            </a:r>
          </a:p>
        </p:txBody>
      </p:sp>
    </p:spTree>
    <p:extLst>
      <p:ext uri="{BB962C8B-B14F-4D97-AF65-F5344CB8AC3E}">
        <p14:creationId xmlns:p14="http://schemas.microsoft.com/office/powerpoint/2010/main" val="3845165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903253-3E0B-9668-AD36-CE575F818707}"/>
              </a:ext>
            </a:extLst>
          </p:cNvPr>
          <p:cNvSpPr>
            <a:spLocks noGrp="1"/>
          </p:cNvSpPr>
          <p:nvPr>
            <p:ph type="title"/>
          </p:nvPr>
        </p:nvSpPr>
        <p:spPr/>
        <p:txBody>
          <a:bodyPr/>
          <a:lstStyle/>
          <a:p>
            <a:r>
              <a:rPr lang="en-US" dirty="0">
                <a:solidFill>
                  <a:srgbClr val="FFFF00"/>
                </a:solidFill>
              </a:rPr>
              <a:t>Power BI Report</a:t>
            </a:r>
            <a:br>
              <a:rPr lang="en-US" dirty="0">
                <a:solidFill>
                  <a:srgbClr val="FFFF00"/>
                </a:solidFill>
              </a:rPr>
            </a:br>
            <a:endParaRPr lang="en-US" dirty="0"/>
          </a:p>
        </p:txBody>
      </p:sp>
      <p:pic>
        <p:nvPicPr>
          <p:cNvPr id="4" name="Picture 3" descr="A screenshot of a computer&#10;&#10;Description automatically generated with low confidence">
            <a:extLst>
              <a:ext uri="{FF2B5EF4-FFF2-40B4-BE49-F238E27FC236}">
                <a16:creationId xmlns:a16="http://schemas.microsoft.com/office/drawing/2014/main" id="{7B0773B6-7C94-A389-5618-E004227E788D}"/>
              </a:ext>
            </a:extLst>
          </p:cNvPr>
          <p:cNvPicPr>
            <a:picLocks noChangeAspect="1"/>
          </p:cNvPicPr>
          <p:nvPr/>
        </p:nvPicPr>
        <p:blipFill>
          <a:blip r:embed="rId2"/>
          <a:stretch>
            <a:fillRect/>
          </a:stretch>
        </p:blipFill>
        <p:spPr>
          <a:xfrm>
            <a:off x="472440" y="909851"/>
            <a:ext cx="8206739" cy="4241269"/>
          </a:xfrm>
          <a:prstGeom prst="rect">
            <a:avLst/>
          </a:prstGeom>
        </p:spPr>
      </p:pic>
    </p:spTree>
    <p:extLst>
      <p:ext uri="{BB962C8B-B14F-4D97-AF65-F5344CB8AC3E}">
        <p14:creationId xmlns:p14="http://schemas.microsoft.com/office/powerpoint/2010/main" val="4124166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4BF4C8-4896-AF81-F871-A585042128D2}"/>
              </a:ext>
            </a:extLst>
          </p:cNvPr>
          <p:cNvSpPr txBox="1"/>
          <p:nvPr/>
        </p:nvSpPr>
        <p:spPr>
          <a:xfrm>
            <a:off x="2766060" y="1950720"/>
            <a:ext cx="3489960" cy="830997"/>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007163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0CA0A-C5CA-936A-BE3A-6081C386D252}"/>
              </a:ext>
            </a:extLst>
          </p:cNvPr>
          <p:cNvSpPr>
            <a:spLocks noGrp="1"/>
          </p:cNvSpPr>
          <p:nvPr>
            <p:ph type="ctrTitle"/>
          </p:nvPr>
        </p:nvSpPr>
        <p:spPr>
          <a:xfrm>
            <a:off x="495502" y="2781318"/>
            <a:ext cx="8562138" cy="1790682"/>
          </a:xfrm>
        </p:spPr>
        <p:txBody>
          <a:bodyPr/>
          <a:lstStyle/>
          <a:p>
            <a:pPr marL="571500" indent="-571500">
              <a:buFont typeface="Wingdings" panose="05000000000000000000" pitchFamily="2" charset="2"/>
              <a:buChar char="§"/>
            </a:pPr>
            <a:br>
              <a:rPr lang="en-US" dirty="0">
                <a:solidFill>
                  <a:srgbClr val="FFFF00"/>
                </a:solidFill>
                <a:latin typeface="Times New Roman" panose="02020603050405020304" pitchFamily="18" charset="0"/>
                <a:cs typeface="Times New Roman" panose="02020603050405020304" pitchFamily="18" charset="0"/>
              </a:rPr>
            </a:br>
            <a:br>
              <a:rPr lang="en-US" dirty="0">
                <a:solidFill>
                  <a:srgbClr val="FFFF00"/>
                </a:solidFill>
                <a:latin typeface="Times New Roman" panose="02020603050405020304" pitchFamily="18" charset="0"/>
                <a:cs typeface="Times New Roman" panose="02020603050405020304" pitchFamily="18" charset="0"/>
              </a:rPr>
            </a:br>
            <a:br>
              <a:rPr lang="en-US" dirty="0">
                <a:solidFill>
                  <a:srgbClr val="FFFF00"/>
                </a:solidFill>
                <a:latin typeface="Times New Roman" panose="02020603050405020304" pitchFamily="18" charset="0"/>
                <a:cs typeface="Times New Roman" panose="02020603050405020304" pitchFamily="18" charset="0"/>
              </a:rPr>
            </a:br>
            <a:br>
              <a:rPr lang="en-US" dirty="0">
                <a:solidFill>
                  <a:srgbClr val="FFFF00"/>
                </a:solidFill>
                <a:latin typeface="Times New Roman" panose="02020603050405020304" pitchFamily="18" charset="0"/>
                <a:cs typeface="Times New Roman" panose="02020603050405020304" pitchFamily="18" charset="0"/>
              </a:rPr>
            </a:br>
            <a:br>
              <a:rPr lang="en-US" dirty="0">
                <a:solidFill>
                  <a:srgbClr val="FFFF00"/>
                </a:solidFill>
                <a:latin typeface="Times New Roman" panose="02020603050405020304" pitchFamily="18" charset="0"/>
                <a:cs typeface="Times New Roman" panose="02020603050405020304" pitchFamily="18" charset="0"/>
              </a:rPr>
            </a:br>
            <a:r>
              <a:rPr lang="en-US" b="1" dirty="0">
                <a:solidFill>
                  <a:srgbClr val="FFFF00"/>
                </a:solidFill>
                <a:latin typeface="Times New Roman" panose="02020603050405020304" pitchFamily="18" charset="0"/>
                <a:cs typeface="Times New Roman" panose="02020603050405020304" pitchFamily="18" charset="0"/>
              </a:rPr>
              <a:t>What is Microsoft Fibric.</a:t>
            </a:r>
            <a:br>
              <a:rPr lang="en-US" b="1" dirty="0">
                <a:solidFill>
                  <a:srgbClr val="FFFF00"/>
                </a:solidFill>
                <a:latin typeface="Times New Roman" panose="02020603050405020304" pitchFamily="18" charset="0"/>
                <a:cs typeface="Times New Roman" panose="02020603050405020304" pitchFamily="18" charset="0"/>
              </a:rPr>
            </a:br>
            <a:r>
              <a:rPr lang="en-US" b="1" dirty="0">
                <a:solidFill>
                  <a:srgbClr val="FFFF00"/>
                </a:solidFill>
                <a:latin typeface="Times New Roman" panose="02020603050405020304" pitchFamily="18" charset="0"/>
                <a:cs typeface="Times New Roman" panose="02020603050405020304" pitchFamily="18" charset="0"/>
              </a:rPr>
              <a:t>What is water quality testing?</a:t>
            </a:r>
            <a:br>
              <a:rPr lang="en-US" b="1" dirty="0">
                <a:solidFill>
                  <a:srgbClr val="FFFF00"/>
                </a:solidFill>
                <a:latin typeface="Times New Roman" panose="02020603050405020304" pitchFamily="18" charset="0"/>
                <a:cs typeface="Times New Roman" panose="02020603050405020304" pitchFamily="18" charset="0"/>
              </a:rPr>
            </a:br>
            <a:r>
              <a:rPr lang="en-US" b="1" dirty="0">
                <a:solidFill>
                  <a:srgbClr val="FFFF00"/>
                </a:solidFill>
                <a:latin typeface="Times New Roman" panose="02020603050405020304" pitchFamily="18" charset="0"/>
                <a:cs typeface="Times New Roman" panose="02020603050405020304" pitchFamily="18" charset="0"/>
              </a:rPr>
              <a:t>Activity Perform In Flow </a:t>
            </a:r>
            <a:br>
              <a:rPr lang="en-US" b="1" dirty="0">
                <a:solidFill>
                  <a:srgbClr val="FFFF00"/>
                </a:solidFill>
                <a:latin typeface="Times New Roman" panose="02020603050405020304" pitchFamily="18" charset="0"/>
                <a:cs typeface="Times New Roman" panose="02020603050405020304" pitchFamily="18" charset="0"/>
              </a:rPr>
            </a:br>
            <a:r>
              <a:rPr lang="en-US" sz="36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Water Quality Dataset In Feature </a:t>
            </a:r>
            <a:br>
              <a:rPr lang="en-US" sz="36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br>
            <a:r>
              <a:rPr lang="en-US" sz="3600" b="1" i="0" dirty="0">
                <a:solidFill>
                  <a:srgbClr val="FFFF00"/>
                </a:solidFill>
                <a:effectLst/>
                <a:latin typeface="Times New Roman" panose="02020603050405020304" pitchFamily="18" charset="0"/>
                <a:cs typeface="Times New Roman" panose="02020603050405020304" pitchFamily="18" charset="0"/>
              </a:rPr>
              <a:t>Dataset Limitations</a:t>
            </a:r>
            <a:br>
              <a:rPr lang="en-US" sz="3600" b="1" i="0" dirty="0">
                <a:solidFill>
                  <a:srgbClr val="FFFF00"/>
                </a:solidFill>
                <a:effectLst/>
                <a:latin typeface="Times New Roman" panose="02020603050405020304" pitchFamily="18" charset="0"/>
                <a:cs typeface="Times New Roman" panose="02020603050405020304" pitchFamily="18" charset="0"/>
              </a:rPr>
            </a:br>
            <a:r>
              <a:rPr lang="en-US" b="1" dirty="0">
                <a:solidFill>
                  <a:srgbClr val="FFFF00"/>
                </a:solidFill>
                <a:latin typeface="Times New Roman" panose="02020603050405020304" pitchFamily="18" charset="0"/>
                <a:cs typeface="Times New Roman" panose="02020603050405020304" pitchFamily="18" charset="0"/>
              </a:rPr>
              <a:t>Algorithm</a:t>
            </a:r>
            <a:br>
              <a:rPr lang="en-US" b="1" dirty="0">
                <a:solidFill>
                  <a:srgbClr val="FFFF00"/>
                </a:solidFill>
                <a:latin typeface="Times New Roman" panose="02020603050405020304" pitchFamily="18" charset="0"/>
                <a:cs typeface="Times New Roman" panose="02020603050405020304" pitchFamily="18" charset="0"/>
              </a:rPr>
            </a:br>
            <a:r>
              <a:rPr lang="en-US" b="1" dirty="0">
                <a:solidFill>
                  <a:srgbClr val="FFFF00"/>
                </a:solidFill>
                <a:latin typeface="Times New Roman" panose="02020603050405020304" pitchFamily="18" charset="0"/>
                <a:cs typeface="Times New Roman" panose="02020603050405020304" pitchFamily="18" charset="0"/>
              </a:rPr>
              <a:t>Power BI Report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354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92C0BA-897E-7449-87B1-B5C0D9C5B5D1}"/>
              </a:ext>
            </a:extLst>
          </p:cNvPr>
          <p:cNvSpPr>
            <a:spLocks noGrp="1"/>
          </p:cNvSpPr>
          <p:nvPr>
            <p:ph type="title"/>
          </p:nvPr>
        </p:nvSpPr>
        <p:spPr/>
        <p:txBody>
          <a:bodyPr>
            <a:noAutofit/>
          </a:bodyPr>
          <a:lstStyle/>
          <a:p>
            <a:r>
              <a:rPr lang="en-US" dirty="0">
                <a:solidFill>
                  <a:srgbClr val="FFFF00"/>
                </a:solidFill>
                <a:latin typeface="Times New Roman" panose="02020603050405020304" pitchFamily="18" charset="0"/>
                <a:cs typeface="Times New Roman" panose="02020603050405020304" pitchFamily="18" charset="0"/>
              </a:rPr>
              <a:t>What is Microsoft Fibric.</a:t>
            </a:r>
          </a:p>
        </p:txBody>
      </p:sp>
      <p:sp>
        <p:nvSpPr>
          <p:cNvPr id="3" name="Content Placeholder 2">
            <a:extLst>
              <a:ext uri="{FF2B5EF4-FFF2-40B4-BE49-F238E27FC236}">
                <a16:creationId xmlns:a16="http://schemas.microsoft.com/office/drawing/2014/main" id="{9A66F091-0945-34C5-CF17-9E794D2BAC0A}"/>
              </a:ext>
            </a:extLst>
          </p:cNvPr>
          <p:cNvSpPr>
            <a:spLocks noGrp="1"/>
          </p:cNvSpPr>
          <p:nvPr>
            <p:ph idx="1"/>
          </p:nvPr>
        </p:nvSpPr>
        <p:spPr>
          <a:xfrm>
            <a:off x="230067" y="1121239"/>
            <a:ext cx="8714944" cy="1012361"/>
          </a:xfrm>
        </p:spPr>
        <p:txBody>
          <a:bodyPr/>
          <a:lstStyle/>
          <a:p>
            <a:r>
              <a:rPr lang="en-US" b="0" i="0" dirty="0">
                <a:solidFill>
                  <a:srgbClr val="202124"/>
                </a:solidFill>
                <a:effectLst/>
                <a:latin typeface="Google Sans"/>
              </a:rPr>
              <a:t>Microsoft Fabric is an end-to-end analytics solution with full-service capabilities including data movement, data lakes, data engineering, data integration, data science, real-time analytics, and business intelligence—all backed by a shared platform providing robust data security, governance, and compliance.</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screenshot of a phone&#10;&#10;Description automatically generated with low confidence">
            <a:extLst>
              <a:ext uri="{FF2B5EF4-FFF2-40B4-BE49-F238E27FC236}">
                <a16:creationId xmlns:a16="http://schemas.microsoft.com/office/drawing/2014/main" id="{80F5D386-8605-A769-721E-41D35034F285}"/>
              </a:ext>
            </a:extLst>
          </p:cNvPr>
          <p:cNvPicPr>
            <a:picLocks noChangeAspect="1"/>
          </p:cNvPicPr>
          <p:nvPr/>
        </p:nvPicPr>
        <p:blipFill>
          <a:blip r:embed="rId2"/>
          <a:stretch>
            <a:fillRect/>
          </a:stretch>
        </p:blipFill>
        <p:spPr>
          <a:xfrm>
            <a:off x="1021080" y="2011680"/>
            <a:ext cx="6583680" cy="2499360"/>
          </a:xfrm>
          <a:prstGeom prst="rect">
            <a:avLst/>
          </a:prstGeom>
        </p:spPr>
      </p:pic>
    </p:spTree>
    <p:extLst>
      <p:ext uri="{BB962C8B-B14F-4D97-AF65-F5344CB8AC3E}">
        <p14:creationId xmlns:p14="http://schemas.microsoft.com/office/powerpoint/2010/main" val="5534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5C644C-DC73-BECC-C797-9F5A08FF916D}"/>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What is water quality testing?</a:t>
            </a:r>
          </a:p>
        </p:txBody>
      </p:sp>
      <p:sp>
        <p:nvSpPr>
          <p:cNvPr id="5" name="Content Placeholder 4">
            <a:extLst>
              <a:ext uri="{FF2B5EF4-FFF2-40B4-BE49-F238E27FC236}">
                <a16:creationId xmlns:a16="http://schemas.microsoft.com/office/drawing/2014/main" id="{EB3B27A9-5404-C9D9-1050-8BD6ED47314F}"/>
              </a:ext>
            </a:extLst>
          </p:cNvPr>
          <p:cNvSpPr>
            <a:spLocks noGrp="1"/>
          </p:cNvSpPr>
          <p:nvPr>
            <p:ph idx="1"/>
          </p:nvPr>
        </p:nvSpPr>
        <p:spPr>
          <a:xfrm>
            <a:off x="230067" y="1121239"/>
            <a:ext cx="8714944" cy="1233341"/>
          </a:xfrm>
        </p:spPr>
        <p:txBody>
          <a:bodyPr/>
          <a:lstStyle/>
          <a:p>
            <a:pPr marL="0" indent="0" algn="just">
              <a:buNone/>
            </a:pPr>
            <a:r>
              <a:rPr lang="en-US" sz="2000" b="0"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Water quality tests will </a:t>
            </a:r>
            <a:r>
              <a:rPr lang="en-US" sz="20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give information about the health of the waterway</a:t>
            </a:r>
            <a:r>
              <a:rPr lang="en-US" sz="2000" b="0"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By testing water over a period of time , the changes in the quality of the water can be seen. Parameters </a:t>
            </a:r>
            <a:r>
              <a:rPr lang="en-US" sz="2000" dirty="0">
                <a:solidFill>
                  <a:srgbClr val="202124"/>
                </a:solidFill>
                <a:latin typeface="Calibri" panose="020F0502020204030204" pitchFamily="34" charset="0"/>
                <a:ea typeface="Calibri" panose="020F0502020204030204" pitchFamily="34" charset="0"/>
                <a:cs typeface="Calibri" panose="020F0502020204030204" pitchFamily="34" charset="0"/>
              </a:rPr>
              <a:t>that may be tested include temperature, pH (potential of Hydrogen), turbidity, Dissolved Oxygen (DO)and Conductivity.</a:t>
            </a:r>
          </a:p>
        </p:txBody>
      </p:sp>
    </p:spTree>
    <p:extLst>
      <p:ext uri="{BB962C8B-B14F-4D97-AF65-F5344CB8AC3E}">
        <p14:creationId xmlns:p14="http://schemas.microsoft.com/office/powerpoint/2010/main" val="2054147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C16B-CE7D-E24F-16EA-D335945043E6}"/>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Activity Perform In Flow </a:t>
            </a:r>
          </a:p>
        </p:txBody>
      </p:sp>
      <p:pic>
        <p:nvPicPr>
          <p:cNvPr id="7" name="Picture 6">
            <a:extLst>
              <a:ext uri="{FF2B5EF4-FFF2-40B4-BE49-F238E27FC236}">
                <a16:creationId xmlns:a16="http://schemas.microsoft.com/office/drawing/2014/main" id="{A03CA450-0E8B-F13A-C71B-71F33DAF226A}"/>
              </a:ext>
            </a:extLst>
          </p:cNvPr>
          <p:cNvPicPr>
            <a:picLocks noChangeAspect="1"/>
          </p:cNvPicPr>
          <p:nvPr/>
        </p:nvPicPr>
        <p:blipFill>
          <a:blip r:embed="rId2"/>
          <a:stretch>
            <a:fillRect/>
          </a:stretch>
        </p:blipFill>
        <p:spPr>
          <a:xfrm>
            <a:off x="701040" y="1021080"/>
            <a:ext cx="7513319" cy="3412807"/>
          </a:xfrm>
          <a:prstGeom prst="rect">
            <a:avLst/>
          </a:prstGeom>
        </p:spPr>
      </p:pic>
    </p:spTree>
    <p:extLst>
      <p:ext uri="{BB962C8B-B14F-4D97-AF65-F5344CB8AC3E}">
        <p14:creationId xmlns:p14="http://schemas.microsoft.com/office/powerpoint/2010/main" val="4097494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9106E-EFD4-759A-7B26-64BB5E821BF7}"/>
              </a:ext>
            </a:extLst>
          </p:cNvPr>
          <p:cNvSpPr>
            <a:spLocks noGrp="1"/>
          </p:cNvSpPr>
          <p:nvPr>
            <p:ph type="title"/>
          </p:nvPr>
        </p:nvSpPr>
        <p:spPr/>
        <p:txBody>
          <a:bodyPr/>
          <a:lstStyle/>
          <a:p>
            <a:r>
              <a:rPr lang="en-US" sz="2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Water Quality Dataset In Feature </a:t>
            </a:r>
            <a:endParaRPr lang="en-US" sz="28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A5F84D1-731A-84A1-DA09-EEE5F65072DA}"/>
              </a:ext>
            </a:extLst>
          </p:cNvPr>
          <p:cNvSpPr>
            <a:spLocks noGrp="1"/>
          </p:cNvSpPr>
          <p:nvPr>
            <p:ph idx="1"/>
          </p:nvPr>
        </p:nvSpPr>
        <p:spPr/>
        <p:txBody>
          <a:bodyPr/>
          <a:lstStyle/>
          <a:p>
            <a:pPr algn="l">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pH: </a:t>
            </a:r>
            <a:r>
              <a:rPr lang="en-US" sz="2000" b="0" i="0" dirty="0">
                <a:effectLst/>
                <a:latin typeface="Calibri" panose="020F0502020204030204" pitchFamily="34" charset="0"/>
                <a:ea typeface="Calibri" panose="020F0502020204030204" pitchFamily="34" charset="0"/>
                <a:cs typeface="Calibri" panose="020F0502020204030204" pitchFamily="34" charset="0"/>
              </a:rPr>
              <a:t>pH measures the acidity or basicity of a liquid on a scale from 0 to 14. Values less than 7 indicate acidic conditions, values greater than 7 suggest primary needs and a value of 7 indicates a neutral state.</a:t>
            </a:r>
          </a:p>
          <a:p>
            <a:pPr algn="l">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Dissolved Oxygen (DO): </a:t>
            </a:r>
            <a:r>
              <a:rPr lang="en-US" sz="2000" b="0" i="0" dirty="0">
                <a:effectLst/>
                <a:latin typeface="Calibri" panose="020F0502020204030204" pitchFamily="34" charset="0"/>
                <a:ea typeface="Calibri" panose="020F0502020204030204" pitchFamily="34" charset="0"/>
                <a:cs typeface="Calibri" panose="020F0502020204030204" pitchFamily="34" charset="0"/>
              </a:rPr>
              <a:t>DO measures the amount of oxygen dissolved in water and is essential for aquatic life. High DO levels are crucial for the survival of fish and other marine organisms.</a:t>
            </a:r>
          </a:p>
          <a:p>
            <a:pPr algn="l">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Temperature: </a:t>
            </a:r>
            <a:r>
              <a:rPr lang="en-US" sz="2000" b="0" i="0" dirty="0">
                <a:effectLst/>
                <a:latin typeface="Calibri" panose="020F0502020204030204" pitchFamily="34" charset="0"/>
                <a:ea typeface="Calibri" panose="020F0502020204030204" pitchFamily="34" charset="0"/>
                <a:cs typeface="Calibri" panose="020F0502020204030204" pitchFamily="34" charset="0"/>
              </a:rPr>
              <a:t>Temperature affects various physical, chemical, and biological processes in water bodies. It is an essential factor that influences the rate of many aquatic processes.</a:t>
            </a:r>
          </a:p>
          <a:p>
            <a:pPr marL="0" indent="0">
              <a:buNone/>
            </a:pPr>
            <a:endParaRPr lang="en-US" dirty="0"/>
          </a:p>
        </p:txBody>
      </p:sp>
    </p:spTree>
    <p:extLst>
      <p:ext uri="{BB962C8B-B14F-4D97-AF65-F5344CB8AC3E}">
        <p14:creationId xmlns:p14="http://schemas.microsoft.com/office/powerpoint/2010/main" val="2783347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71C5-7472-DBD1-DB80-8185974AB169}"/>
              </a:ext>
            </a:extLst>
          </p:cNvPr>
          <p:cNvSpPr>
            <a:spLocks noGrp="1"/>
          </p:cNvSpPr>
          <p:nvPr>
            <p:ph type="title"/>
          </p:nvPr>
        </p:nvSpPr>
        <p:spPr/>
        <p:txBody>
          <a:bodyPr/>
          <a:lstStyle/>
          <a:p>
            <a:r>
              <a:rPr lang="en-US" sz="2400" b="1" i="0" dirty="0">
                <a:solidFill>
                  <a:srgbClr val="FFFF00"/>
                </a:solidFill>
                <a:effectLst/>
                <a:latin typeface="Times New Roman" panose="02020603050405020304" pitchFamily="18" charset="0"/>
                <a:cs typeface="Times New Roman" panose="02020603050405020304" pitchFamily="18" charset="0"/>
              </a:rPr>
              <a:t>Dataset Limitations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8116CC-65A1-4CDF-CBF8-5189DA717F41}"/>
              </a:ext>
            </a:extLst>
          </p:cNvPr>
          <p:cNvSpPr>
            <a:spLocks noGrp="1"/>
          </p:cNvSpPr>
          <p:nvPr>
            <p:ph idx="1"/>
          </p:nvPr>
        </p:nvSpPr>
        <p:spPr>
          <a:xfrm>
            <a:off x="230067" y="1121239"/>
            <a:ext cx="8714944" cy="3351701"/>
          </a:xfrm>
        </p:spPr>
        <p:txBody>
          <a:bodyPr/>
          <a:lstStyle/>
          <a:p>
            <a:pPr algn="l">
              <a:buFont typeface="Arial" panose="020B0604020202020204" pitchFamily="34" charset="0"/>
              <a:buChar char="•"/>
            </a:pPr>
            <a:r>
              <a:rPr lang="en-US" sz="1800" b="1" i="0" dirty="0">
                <a:effectLst/>
                <a:latin typeface="Calibri" panose="020F0502020204030204" pitchFamily="34" charset="0"/>
                <a:ea typeface="Calibri" panose="020F0502020204030204" pitchFamily="34" charset="0"/>
                <a:cs typeface="Calibri" panose="020F0502020204030204" pitchFamily="34" charset="0"/>
              </a:rPr>
              <a:t>Biochemical Oxygen Demand (BOD): </a:t>
            </a:r>
            <a:r>
              <a:rPr lang="en-US" sz="1800" b="0" i="0" dirty="0">
                <a:effectLst/>
                <a:latin typeface="Calibri" panose="020F0502020204030204" pitchFamily="34" charset="0"/>
                <a:ea typeface="Calibri" panose="020F0502020204030204" pitchFamily="34" charset="0"/>
                <a:cs typeface="Calibri" panose="020F0502020204030204" pitchFamily="34" charset="0"/>
              </a:rPr>
              <a:t>BOD measures the amount of oxygen microorganisms require to decompose organic matter in water. High BOD levels can indicate that the water is polluted with organic matter and may not be suitable for consumption or recreation.</a:t>
            </a:r>
          </a:p>
          <a:p>
            <a:pPr algn="l">
              <a:buFont typeface="Arial" panose="020B0604020202020204" pitchFamily="34" charset="0"/>
              <a:buChar char="•"/>
            </a:pPr>
            <a:r>
              <a:rPr lang="en-US" sz="1800" b="1" i="0" dirty="0">
                <a:effectLst/>
                <a:latin typeface="Calibri" panose="020F0502020204030204" pitchFamily="34" charset="0"/>
                <a:ea typeface="Calibri" panose="020F0502020204030204" pitchFamily="34" charset="0"/>
                <a:cs typeface="Calibri" panose="020F0502020204030204" pitchFamily="34" charset="0"/>
              </a:rPr>
              <a:t>Total Suspended Solids (TSS): </a:t>
            </a:r>
            <a:r>
              <a:rPr lang="en-US" sz="1800" b="0" i="0" dirty="0">
                <a:effectLst/>
                <a:latin typeface="Calibri" panose="020F0502020204030204" pitchFamily="34" charset="0"/>
                <a:ea typeface="Calibri" panose="020F0502020204030204" pitchFamily="34" charset="0"/>
                <a:cs typeface="Calibri" panose="020F0502020204030204" pitchFamily="34" charset="0"/>
              </a:rPr>
              <a:t>TSS measures the amount of solids suspended in water, including organic matter, sediment, and other pollutants. High TSS levels can indicate poor water quality and affect aquatic life and other uses of water.</a:t>
            </a:r>
          </a:p>
          <a:p>
            <a:pPr algn="l">
              <a:buFont typeface="Arial" panose="020B0604020202020204" pitchFamily="34" charset="0"/>
              <a:buChar char="•"/>
            </a:pPr>
            <a:r>
              <a:rPr lang="en-US" sz="1800" b="1" i="0" dirty="0">
                <a:effectLst/>
                <a:latin typeface="Calibri" panose="020F0502020204030204" pitchFamily="34" charset="0"/>
                <a:ea typeface="Calibri" panose="020F0502020204030204" pitchFamily="34" charset="0"/>
                <a:cs typeface="Calibri" panose="020F0502020204030204" pitchFamily="34" charset="0"/>
              </a:rPr>
              <a:t>Nitrate-Nitrogen (NO3-N): </a:t>
            </a:r>
            <a:r>
              <a:rPr lang="en-US" sz="1800" b="0" i="0" dirty="0">
                <a:effectLst/>
                <a:latin typeface="Calibri" panose="020F0502020204030204" pitchFamily="34" charset="0"/>
                <a:ea typeface="Calibri" panose="020F0502020204030204" pitchFamily="34" charset="0"/>
                <a:cs typeface="Calibri" panose="020F0502020204030204" pitchFamily="34" charset="0"/>
              </a:rPr>
              <a:t>NO3-N measures the amount of nitrate in water. Nitrate is an essential nutrient for plant growth, but high nitrate levels in drinking water can harm human health.</a:t>
            </a:r>
          </a:p>
          <a:p>
            <a:pPr algn="l">
              <a:buFont typeface="Arial" panose="020B0604020202020204" pitchFamily="34" charset="0"/>
              <a:buChar char="•"/>
            </a:pPr>
            <a:r>
              <a:rPr lang="en-US" sz="1800" b="1" i="0" dirty="0">
                <a:effectLst/>
                <a:latin typeface="Calibri" panose="020F0502020204030204" pitchFamily="34" charset="0"/>
                <a:ea typeface="Calibri" panose="020F0502020204030204" pitchFamily="34" charset="0"/>
                <a:cs typeface="Calibri" panose="020F0502020204030204" pitchFamily="34" charset="0"/>
              </a:rPr>
              <a:t>Conductivity : </a:t>
            </a:r>
            <a:r>
              <a:rPr lang="en-US" sz="1800" b="0" i="0" dirty="0">
                <a:effectLst/>
                <a:latin typeface="Calibri" panose="020F0502020204030204" pitchFamily="34" charset="0"/>
                <a:ea typeface="Calibri" panose="020F0502020204030204" pitchFamily="34" charset="0"/>
                <a:cs typeface="Calibri" panose="020F0502020204030204" pitchFamily="34" charset="0"/>
              </a:rPr>
              <a:t>Conductivity of water</a:t>
            </a:r>
          </a:p>
        </p:txBody>
      </p:sp>
    </p:spTree>
    <p:extLst>
      <p:ext uri="{BB962C8B-B14F-4D97-AF65-F5344CB8AC3E}">
        <p14:creationId xmlns:p14="http://schemas.microsoft.com/office/powerpoint/2010/main" val="2959660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46D65D-C24E-2A4A-9A1A-59C0F0418760}"/>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Algorithm</a:t>
            </a:r>
          </a:p>
        </p:txBody>
      </p:sp>
      <p:sp>
        <p:nvSpPr>
          <p:cNvPr id="5" name="Content Placeholder 4">
            <a:extLst>
              <a:ext uri="{FF2B5EF4-FFF2-40B4-BE49-F238E27FC236}">
                <a16:creationId xmlns:a16="http://schemas.microsoft.com/office/drawing/2014/main" id="{42E61BB1-0989-B34E-A3AA-73BA24379931}"/>
              </a:ext>
            </a:extLst>
          </p:cNvPr>
          <p:cNvSpPr>
            <a:spLocks noGrp="1"/>
          </p:cNvSpPr>
          <p:nvPr>
            <p:ph idx="1"/>
          </p:nvPr>
        </p:nvSpPr>
        <p:spPr>
          <a:xfrm>
            <a:off x="230067" y="1121239"/>
            <a:ext cx="3899973" cy="2955461"/>
          </a:xfrm>
        </p:spPr>
        <p:txBody>
          <a:bodyPr/>
          <a:lstStyle/>
          <a:p>
            <a:pPr marL="0" indent="0">
              <a:buNone/>
            </a:pPr>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K-means clustering is a popular unsupervised machine learning algorithm used for clustering data points into groups based on their similarity. It aims to partition the data into K clusters, where each data point belongs to the cluster with the nearest mean value. Here's how the algorithm works:</a:t>
            </a:r>
          </a:p>
          <a:p>
            <a:pPr marL="0" indent="0">
              <a:buNone/>
            </a:pPr>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Choose the number of clusters, K, that you want to identify.</a:t>
            </a:r>
          </a:p>
          <a:p>
            <a:pPr marL="0" indent="0">
              <a:buNone/>
            </a:pPr>
            <a:endParaRPr lang="en-US"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1FA9071-EAD6-B8C0-BB66-899CD70D8075}"/>
              </a:ext>
            </a:extLst>
          </p:cNvPr>
          <p:cNvPicPr>
            <a:picLocks noChangeAspect="1"/>
          </p:cNvPicPr>
          <p:nvPr/>
        </p:nvPicPr>
        <p:blipFill>
          <a:blip r:embed="rId2"/>
          <a:stretch>
            <a:fillRect/>
          </a:stretch>
        </p:blipFill>
        <p:spPr>
          <a:xfrm>
            <a:off x="4213860" y="963190"/>
            <a:ext cx="4930140" cy="3498319"/>
          </a:xfrm>
          <a:prstGeom prst="rect">
            <a:avLst/>
          </a:prstGeom>
        </p:spPr>
      </p:pic>
    </p:spTree>
    <p:extLst>
      <p:ext uri="{BB962C8B-B14F-4D97-AF65-F5344CB8AC3E}">
        <p14:creationId xmlns:p14="http://schemas.microsoft.com/office/powerpoint/2010/main" val="306648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F4E83-DBC4-6782-2520-4699AEE9CAA6}"/>
              </a:ext>
            </a:extLst>
          </p:cNvPr>
          <p:cNvSpPr>
            <a:spLocks noGrp="1"/>
          </p:cNvSpPr>
          <p:nvPr>
            <p:ph type="title"/>
          </p:nvPr>
        </p:nvSpPr>
        <p:spPr>
          <a:xfrm>
            <a:off x="242236" y="219831"/>
            <a:ext cx="8714943" cy="595509"/>
          </a:xfrm>
        </p:spPr>
        <p:txBody>
          <a:bodyPr/>
          <a:lstStyle/>
          <a:p>
            <a:r>
              <a:rPr lang="en-US" b="1" dirty="0">
                <a:solidFill>
                  <a:srgbClr val="FFFF00"/>
                </a:solidFill>
                <a:latin typeface="Times New Roman" panose="02020603050405020304" pitchFamily="18" charset="0"/>
                <a:cs typeface="Times New Roman" panose="02020603050405020304" pitchFamily="18" charset="0"/>
              </a:rPr>
              <a:t>Power BI Report</a:t>
            </a:r>
          </a:p>
        </p:txBody>
      </p:sp>
      <p:sp>
        <p:nvSpPr>
          <p:cNvPr id="3" name="Content Placeholder 2">
            <a:extLst>
              <a:ext uri="{FF2B5EF4-FFF2-40B4-BE49-F238E27FC236}">
                <a16:creationId xmlns:a16="http://schemas.microsoft.com/office/drawing/2014/main" id="{0FC23737-DEBB-12AB-BA9A-E53BCE103797}"/>
              </a:ext>
            </a:extLst>
          </p:cNvPr>
          <p:cNvSpPr>
            <a:spLocks noGrp="1"/>
          </p:cNvSpPr>
          <p:nvPr>
            <p:ph idx="1"/>
          </p:nvPr>
        </p:nvSpPr>
        <p:spPr/>
        <p:txBody>
          <a:bodyPr/>
          <a:lstStyle/>
          <a:p>
            <a:pPr marL="0" indent="0">
              <a:buNone/>
            </a:pPr>
            <a:r>
              <a:rPr lang="en-US"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Power BI is a business intelligence tool developed by Microsoft that allows users to create interactive visualizations and reports from various data sources. A Power BI report is a collection of these visualizations, tables, and other data representations that provide insights into the underlying data.</a:t>
            </a:r>
          </a:p>
          <a:p>
            <a:r>
              <a:rPr lang="en-US"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Visualizations</a:t>
            </a:r>
            <a:endParaRPr lang="en-US"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r>
              <a:rPr lang="en-US"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Pages</a:t>
            </a:r>
          </a:p>
          <a:p>
            <a:r>
              <a:rPr lang="en-US"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Filters and Slicers</a:t>
            </a:r>
            <a:endParaRPr lang="en-US"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r>
              <a:rPr lang="en-US"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Data Model</a:t>
            </a:r>
          </a:p>
          <a:p>
            <a:r>
              <a:rPr lang="en-US"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Interactivity</a:t>
            </a:r>
            <a:endParaRPr lang="en-US" b="1"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r>
              <a:rPr lang="en-US"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Sharing and Collaboration</a:t>
            </a:r>
            <a:endParaRPr lang="en-US"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983406"/>
      </p:ext>
    </p:extLst>
  </p:cSld>
  <p:clrMapOvr>
    <a:masterClrMapping/>
  </p:clrMapOvr>
</p:sld>
</file>

<file path=ppt/theme/theme1.xml><?xml version="1.0" encoding="utf-8"?>
<a:theme xmlns:a="http://schemas.openxmlformats.org/drawingml/2006/main" name="Office Theme">
  <a:themeElements>
    <a:clrScheme name="Custom 3">
      <a:dk1>
        <a:srgbClr val="FFFFFF"/>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sight_2021_PPT_Template_FINAL.pptx" id="{D6A94B0E-DF2A-4A76-BB89-B521EA091CF2}" vid="{EDAF3387-B233-4320-8A5C-4441F6051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956267e-7d50-46d0-9b27-8f911a5b38ff}" enabled="1" method="Standard" siteId="{6c637512-c417-4e78-9d62-b61258e4b619}" removed="0"/>
</clbl:labelList>
</file>

<file path=docProps/app.xml><?xml version="1.0" encoding="utf-8"?>
<Properties xmlns="http://schemas.openxmlformats.org/officeDocument/2006/extended-properties" xmlns:vt="http://schemas.openxmlformats.org/officeDocument/2006/docPropsVTypes">
  <Template>blank</Template>
  <TotalTime>735</TotalTime>
  <Words>545</Words>
  <Application>Microsoft Office PowerPoint</Application>
  <PresentationFormat>On-screen Show (16:9)</PresentationFormat>
  <Paragraphs>29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Regular</vt:lpstr>
      <vt:lpstr>Calibri</vt:lpstr>
      <vt:lpstr>Google Sans</vt:lpstr>
      <vt:lpstr>Times New Roman</vt:lpstr>
      <vt:lpstr>Wingdings</vt:lpstr>
      <vt:lpstr>Office Theme</vt:lpstr>
      <vt:lpstr>Water Quality Testing In Microsoft Fibric</vt:lpstr>
      <vt:lpstr>     What is Microsoft Fibric. What is water quality testing? Activity Perform In Flow  Water Quality Dataset In Feature  Dataset Limitations Algorithm Power BI Report</vt:lpstr>
      <vt:lpstr>What is Microsoft Fibric.</vt:lpstr>
      <vt:lpstr>What is water quality testing?</vt:lpstr>
      <vt:lpstr>Activity Perform In Flow </vt:lpstr>
      <vt:lpstr>Water Quality Dataset In Feature </vt:lpstr>
      <vt:lpstr>Dataset Limitations</vt:lpstr>
      <vt:lpstr>Algorithm</vt:lpstr>
      <vt:lpstr>Power BI Report</vt:lpstr>
      <vt:lpstr>Power BI Report </vt:lpstr>
      <vt:lpstr>PowerPoint Presentation</vt:lpstr>
    </vt:vector>
  </TitlesOfParts>
  <Company>Insight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BRICKS DOLLY-CHATGPT</dc:title>
  <dc:creator>Pasha, Mohammed Zeeshan</dc:creator>
  <cp:lastModifiedBy>Pasha, Mohammed Zeeshan</cp:lastModifiedBy>
  <cp:revision>1</cp:revision>
  <dcterms:created xsi:type="dcterms:W3CDTF">2023-06-07T07:48:01Z</dcterms:created>
  <dcterms:modified xsi:type="dcterms:W3CDTF">2023-06-20T07:19:40Z</dcterms:modified>
</cp:coreProperties>
</file>